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67" r:id="rId3"/>
    <p:sldId id="268" r:id="rId4"/>
    <p:sldId id="257" r:id="rId5"/>
    <p:sldId id="274" r:id="rId6"/>
    <p:sldId id="278" r:id="rId7"/>
    <p:sldId id="277" r:id="rId8"/>
    <p:sldId id="276" r:id="rId9"/>
    <p:sldId id="285" r:id="rId10"/>
    <p:sldId id="261" r:id="rId11"/>
    <p:sldId id="283" r:id="rId12"/>
    <p:sldId id="272" r:id="rId13"/>
    <p:sldId id="280" r:id="rId14"/>
    <p:sldId id="279" r:id="rId15"/>
    <p:sldId id="281" r:id="rId16"/>
    <p:sldId id="269" r:id="rId17"/>
    <p:sldId id="260" r:id="rId18"/>
    <p:sldId id="262" r:id="rId19"/>
    <p:sldId id="263" r:id="rId20"/>
    <p:sldId id="270" r:id="rId21"/>
    <p:sldId id="265" r:id="rId22"/>
    <p:sldId id="266" r:id="rId23"/>
    <p:sldId id="271" r:id="rId24"/>
    <p:sldId id="259" r:id="rId25"/>
    <p:sldId id="282" r:id="rId26"/>
    <p:sldId id="284" r:id="rId27"/>
  </p:sldIdLst>
  <p:sldSz cx="9144000" cy="6858000" type="screen4x3"/>
  <p:notesSz cx="68580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4" autoAdjust="0"/>
    <p:restoredTop sz="82268" autoAdjust="0"/>
  </p:normalViewPr>
  <p:slideViewPr>
    <p:cSldViewPr>
      <p:cViewPr>
        <p:scale>
          <a:sx n="96" d="100"/>
          <a:sy n="96" d="100"/>
        </p:scale>
        <p:origin x="-462"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61C570-EE37-4208-9089-4287A13187EA}"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fr-CA"/>
        </a:p>
      </dgm:t>
    </dgm:pt>
    <dgm:pt modelId="{072E81BA-FC6E-45E0-933A-B344EEB5B6A9}">
      <dgm:prSet phldrT="[Texte]"/>
      <dgm:spPr/>
      <dgm:t>
        <a:bodyPr/>
        <a:lstStyle/>
        <a:p>
          <a:r>
            <a:rPr lang="fr-CA" dirty="0" smtClean="0"/>
            <a:t>Inaliénables</a:t>
          </a:r>
          <a:endParaRPr lang="fr-CA" dirty="0"/>
        </a:p>
      </dgm:t>
    </dgm:pt>
    <dgm:pt modelId="{C1D1F5FE-998D-492E-B82C-6C7F6281E036}" type="parTrans" cxnId="{F4EA9AFB-F4FD-43DC-B094-B54BA454C7A6}">
      <dgm:prSet/>
      <dgm:spPr/>
      <dgm:t>
        <a:bodyPr/>
        <a:lstStyle/>
        <a:p>
          <a:endParaRPr lang="fr-CA"/>
        </a:p>
      </dgm:t>
    </dgm:pt>
    <dgm:pt modelId="{F24389B4-2E6F-4F31-AEBB-3E343BA11AAA}" type="sibTrans" cxnId="{F4EA9AFB-F4FD-43DC-B094-B54BA454C7A6}">
      <dgm:prSet/>
      <dgm:spPr/>
      <dgm:t>
        <a:bodyPr/>
        <a:lstStyle/>
        <a:p>
          <a:endParaRPr lang="fr-CA"/>
        </a:p>
      </dgm:t>
    </dgm:pt>
    <dgm:pt modelId="{69712FA9-0B71-4BCC-AC2C-9DB9DC9AB11E}">
      <dgm:prSet phldrT="[Texte]"/>
      <dgm:spPr/>
      <dgm:t>
        <a:bodyPr/>
        <a:lstStyle/>
        <a:p>
          <a:r>
            <a:rPr lang="fr-CA" dirty="0" smtClean="0"/>
            <a:t>Ce sont des droits que nous avons du simple fait d’être humain-e-s.</a:t>
          </a:r>
          <a:endParaRPr lang="fr-CA" dirty="0"/>
        </a:p>
      </dgm:t>
    </dgm:pt>
    <dgm:pt modelId="{9CB4E869-F350-4B5E-BB50-8E6977EE455A}" type="parTrans" cxnId="{A3A5F0D2-69F6-4B27-B5BB-C2BA139D9685}">
      <dgm:prSet/>
      <dgm:spPr/>
      <dgm:t>
        <a:bodyPr/>
        <a:lstStyle/>
        <a:p>
          <a:endParaRPr lang="fr-CA"/>
        </a:p>
      </dgm:t>
    </dgm:pt>
    <dgm:pt modelId="{4B66042A-20DE-4B27-B9EC-0CDEEF9AFAFC}" type="sibTrans" cxnId="{A3A5F0D2-69F6-4B27-B5BB-C2BA139D9685}">
      <dgm:prSet/>
      <dgm:spPr/>
      <dgm:t>
        <a:bodyPr/>
        <a:lstStyle/>
        <a:p>
          <a:endParaRPr lang="fr-CA"/>
        </a:p>
      </dgm:t>
    </dgm:pt>
    <dgm:pt modelId="{DA4BB93C-4398-4F68-A9B6-00E10D83DC9F}">
      <dgm:prSet phldrT="[Texte]"/>
      <dgm:spPr/>
      <dgm:t>
        <a:bodyPr/>
        <a:lstStyle/>
        <a:p>
          <a:r>
            <a:rPr lang="fr-CA" dirty="0" smtClean="0"/>
            <a:t>Universels</a:t>
          </a:r>
          <a:endParaRPr lang="fr-CA" dirty="0"/>
        </a:p>
      </dgm:t>
    </dgm:pt>
    <dgm:pt modelId="{9E160666-A57C-47A0-A237-1A33D26D3542}" type="parTrans" cxnId="{E793E495-4A84-43C4-8921-424E4C438988}">
      <dgm:prSet/>
      <dgm:spPr/>
      <dgm:t>
        <a:bodyPr/>
        <a:lstStyle/>
        <a:p>
          <a:endParaRPr lang="fr-CA"/>
        </a:p>
      </dgm:t>
    </dgm:pt>
    <dgm:pt modelId="{D9CF573F-CDF9-415B-B0FD-840B13587BCF}" type="sibTrans" cxnId="{E793E495-4A84-43C4-8921-424E4C438988}">
      <dgm:prSet/>
      <dgm:spPr/>
      <dgm:t>
        <a:bodyPr/>
        <a:lstStyle/>
        <a:p>
          <a:endParaRPr lang="fr-CA"/>
        </a:p>
      </dgm:t>
    </dgm:pt>
    <dgm:pt modelId="{E759F23B-BC08-4FF8-873B-7ACF5DCA56D9}">
      <dgm:prSet phldrT="[Texte]"/>
      <dgm:spPr/>
      <dgm:t>
        <a:bodyPr/>
        <a:lstStyle/>
        <a:p>
          <a:r>
            <a:rPr lang="fr-CA" dirty="0" smtClean="0"/>
            <a:t>Ils s’appliquent à toutes et à tous, en tout temps et en tout lieu.</a:t>
          </a:r>
          <a:endParaRPr lang="fr-CA" dirty="0"/>
        </a:p>
      </dgm:t>
    </dgm:pt>
    <dgm:pt modelId="{821EB2BD-8899-49E2-AD43-314BE30B5588}" type="parTrans" cxnId="{A514F905-BD35-45C5-BA40-B878D3A500A2}">
      <dgm:prSet/>
      <dgm:spPr/>
      <dgm:t>
        <a:bodyPr/>
        <a:lstStyle/>
        <a:p>
          <a:endParaRPr lang="fr-CA"/>
        </a:p>
      </dgm:t>
    </dgm:pt>
    <dgm:pt modelId="{9AC14CA7-161D-4567-927A-7CC2E79AF7D8}" type="sibTrans" cxnId="{A514F905-BD35-45C5-BA40-B878D3A500A2}">
      <dgm:prSet/>
      <dgm:spPr/>
      <dgm:t>
        <a:bodyPr/>
        <a:lstStyle/>
        <a:p>
          <a:endParaRPr lang="fr-CA"/>
        </a:p>
      </dgm:t>
    </dgm:pt>
    <dgm:pt modelId="{FADEAE99-11B0-4BE1-83B8-3DF5138B4E2B}">
      <dgm:prSet phldrT="[Texte]"/>
      <dgm:spPr/>
      <dgm:t>
        <a:bodyPr/>
        <a:lstStyle/>
        <a:p>
          <a:r>
            <a:rPr lang="fr-CA" dirty="0" smtClean="0"/>
            <a:t>Égaux et non discriminatoires</a:t>
          </a:r>
          <a:endParaRPr lang="fr-CA" dirty="0"/>
        </a:p>
      </dgm:t>
    </dgm:pt>
    <dgm:pt modelId="{30B6342D-F942-48E8-88BC-2085FCE8A300}" type="parTrans" cxnId="{A82D6585-95C1-40A5-B2CB-5E163EF93AD3}">
      <dgm:prSet/>
      <dgm:spPr/>
      <dgm:t>
        <a:bodyPr/>
        <a:lstStyle/>
        <a:p>
          <a:endParaRPr lang="fr-CA"/>
        </a:p>
      </dgm:t>
    </dgm:pt>
    <dgm:pt modelId="{60CE8F64-048A-438D-B3A7-3444F74331D9}" type="sibTrans" cxnId="{A82D6585-95C1-40A5-B2CB-5E163EF93AD3}">
      <dgm:prSet/>
      <dgm:spPr/>
      <dgm:t>
        <a:bodyPr/>
        <a:lstStyle/>
        <a:p>
          <a:endParaRPr lang="fr-CA"/>
        </a:p>
      </dgm:t>
    </dgm:pt>
    <dgm:pt modelId="{4063B693-6A4A-46E8-B379-483898FF3064}">
      <dgm:prSet phldrT="[Texte]"/>
      <dgm:spPr/>
      <dgm:t>
        <a:bodyPr/>
        <a:lstStyle/>
        <a:p>
          <a:r>
            <a:rPr lang="fr-CA" dirty="0" smtClean="0"/>
            <a:t>La privation d’un droit a des impacts sur les autres.</a:t>
          </a:r>
          <a:endParaRPr lang="fr-CA" dirty="0"/>
        </a:p>
      </dgm:t>
    </dgm:pt>
    <dgm:pt modelId="{B5930464-F63C-434D-BA4A-A144BF48F729}" type="parTrans" cxnId="{7399B161-077B-4C1C-8A4A-021D34569B76}">
      <dgm:prSet/>
      <dgm:spPr/>
      <dgm:t>
        <a:bodyPr/>
        <a:lstStyle/>
        <a:p>
          <a:endParaRPr lang="fr-CA"/>
        </a:p>
      </dgm:t>
    </dgm:pt>
    <dgm:pt modelId="{853628AF-643E-4B96-BFBB-B178DB718D0D}" type="sibTrans" cxnId="{7399B161-077B-4C1C-8A4A-021D34569B76}">
      <dgm:prSet/>
      <dgm:spPr/>
      <dgm:t>
        <a:bodyPr/>
        <a:lstStyle/>
        <a:p>
          <a:endParaRPr lang="fr-CA"/>
        </a:p>
      </dgm:t>
    </dgm:pt>
    <dgm:pt modelId="{4E64DD69-C0A4-473B-97A2-E94469061100}">
      <dgm:prSet phldrT="[Texte]"/>
      <dgm:spPr/>
      <dgm:t>
        <a:bodyPr/>
        <a:lstStyle/>
        <a:p>
          <a:r>
            <a:rPr lang="fr-CA" dirty="0" smtClean="0"/>
            <a:t>Indivisibles et interdépendants</a:t>
          </a:r>
          <a:endParaRPr lang="fr-CA" dirty="0"/>
        </a:p>
      </dgm:t>
    </dgm:pt>
    <dgm:pt modelId="{418AFB17-DFF9-4214-8045-82F5671D6058}" type="parTrans" cxnId="{90B6BEE8-EE47-4A4A-94C2-EA8E78D1176E}">
      <dgm:prSet/>
      <dgm:spPr/>
      <dgm:t>
        <a:bodyPr/>
        <a:lstStyle/>
        <a:p>
          <a:endParaRPr lang="fr-CA"/>
        </a:p>
      </dgm:t>
    </dgm:pt>
    <dgm:pt modelId="{6DAF4027-27E8-4E3B-81C9-53BE33EBC11F}" type="sibTrans" cxnId="{90B6BEE8-EE47-4A4A-94C2-EA8E78D1176E}">
      <dgm:prSet/>
      <dgm:spPr/>
      <dgm:t>
        <a:bodyPr/>
        <a:lstStyle/>
        <a:p>
          <a:endParaRPr lang="fr-CA"/>
        </a:p>
      </dgm:t>
    </dgm:pt>
    <dgm:pt modelId="{8ED4213B-F5A0-453E-8967-1522363394BF}">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CA" dirty="0" smtClean="0"/>
            <a:t>Ils s’appliquent à toutes les personnes, sans discrimination</a:t>
          </a:r>
        </a:p>
        <a:p>
          <a:pPr marL="228600" indent="0" defTabSz="1022350">
            <a:lnSpc>
              <a:spcPct val="90000"/>
            </a:lnSpc>
            <a:spcBef>
              <a:spcPct val="0"/>
            </a:spcBef>
            <a:spcAft>
              <a:spcPct val="15000"/>
            </a:spcAft>
            <a:buNone/>
          </a:pPr>
          <a:endParaRPr lang="fr-CA" dirty="0"/>
        </a:p>
      </dgm:t>
    </dgm:pt>
    <dgm:pt modelId="{12037EBF-11B0-4D7C-971D-87D350BF7860}" type="parTrans" cxnId="{65CD7469-9C2E-4959-87DF-EA59CD2B1682}">
      <dgm:prSet/>
      <dgm:spPr/>
      <dgm:t>
        <a:bodyPr/>
        <a:lstStyle/>
        <a:p>
          <a:endParaRPr lang="fr-CA"/>
        </a:p>
      </dgm:t>
    </dgm:pt>
    <dgm:pt modelId="{53C64D2B-B94A-4B74-9237-81E0D4E1417F}" type="sibTrans" cxnId="{65CD7469-9C2E-4959-87DF-EA59CD2B1682}">
      <dgm:prSet/>
      <dgm:spPr/>
      <dgm:t>
        <a:bodyPr/>
        <a:lstStyle/>
        <a:p>
          <a:endParaRPr lang="fr-CA"/>
        </a:p>
      </dgm:t>
    </dgm:pt>
    <dgm:pt modelId="{81196554-9214-47D5-9922-B6C2F2968B43}" type="pres">
      <dgm:prSet presAssocID="{0161C570-EE37-4208-9089-4287A13187EA}" presName="Name0" presStyleCnt="0">
        <dgm:presLayoutVars>
          <dgm:dir/>
          <dgm:animLvl val="lvl"/>
          <dgm:resizeHandles val="exact"/>
        </dgm:presLayoutVars>
      </dgm:prSet>
      <dgm:spPr/>
      <dgm:t>
        <a:bodyPr/>
        <a:lstStyle/>
        <a:p>
          <a:endParaRPr lang="fr-CA"/>
        </a:p>
      </dgm:t>
    </dgm:pt>
    <dgm:pt modelId="{55DE1356-0846-4021-A12C-2792A95A7031}" type="pres">
      <dgm:prSet presAssocID="{072E81BA-FC6E-45E0-933A-B344EEB5B6A9}" presName="linNode" presStyleCnt="0"/>
      <dgm:spPr/>
    </dgm:pt>
    <dgm:pt modelId="{230122A6-7244-41FF-9A85-286E52C505F7}" type="pres">
      <dgm:prSet presAssocID="{072E81BA-FC6E-45E0-933A-B344EEB5B6A9}" presName="parentText" presStyleLbl="node1" presStyleIdx="0" presStyleCnt="4">
        <dgm:presLayoutVars>
          <dgm:chMax val="1"/>
          <dgm:bulletEnabled val="1"/>
        </dgm:presLayoutVars>
      </dgm:prSet>
      <dgm:spPr/>
      <dgm:t>
        <a:bodyPr/>
        <a:lstStyle/>
        <a:p>
          <a:endParaRPr lang="fr-CA"/>
        </a:p>
      </dgm:t>
    </dgm:pt>
    <dgm:pt modelId="{48EE1EF0-09B9-474C-9FC2-7088493E2396}" type="pres">
      <dgm:prSet presAssocID="{072E81BA-FC6E-45E0-933A-B344EEB5B6A9}" presName="descendantText" presStyleLbl="alignAccFollowNode1" presStyleIdx="0" presStyleCnt="4">
        <dgm:presLayoutVars>
          <dgm:bulletEnabled val="1"/>
        </dgm:presLayoutVars>
      </dgm:prSet>
      <dgm:spPr/>
      <dgm:t>
        <a:bodyPr/>
        <a:lstStyle/>
        <a:p>
          <a:endParaRPr lang="fr-CA"/>
        </a:p>
      </dgm:t>
    </dgm:pt>
    <dgm:pt modelId="{03325892-CB76-4544-8B6A-7A2898C3ED5E}" type="pres">
      <dgm:prSet presAssocID="{F24389B4-2E6F-4F31-AEBB-3E343BA11AAA}" presName="sp" presStyleCnt="0"/>
      <dgm:spPr/>
    </dgm:pt>
    <dgm:pt modelId="{844EE772-CE91-4669-80E1-8252643263A7}" type="pres">
      <dgm:prSet presAssocID="{DA4BB93C-4398-4F68-A9B6-00E10D83DC9F}" presName="linNode" presStyleCnt="0"/>
      <dgm:spPr/>
    </dgm:pt>
    <dgm:pt modelId="{984E5564-4B7C-45B4-BEEA-6AA716009B0E}" type="pres">
      <dgm:prSet presAssocID="{DA4BB93C-4398-4F68-A9B6-00E10D83DC9F}" presName="parentText" presStyleLbl="node1" presStyleIdx="1" presStyleCnt="4">
        <dgm:presLayoutVars>
          <dgm:chMax val="1"/>
          <dgm:bulletEnabled val="1"/>
        </dgm:presLayoutVars>
      </dgm:prSet>
      <dgm:spPr/>
      <dgm:t>
        <a:bodyPr/>
        <a:lstStyle/>
        <a:p>
          <a:endParaRPr lang="fr-CA"/>
        </a:p>
      </dgm:t>
    </dgm:pt>
    <dgm:pt modelId="{2896965B-63F5-42AD-A8F8-DE27818A3B17}" type="pres">
      <dgm:prSet presAssocID="{DA4BB93C-4398-4F68-A9B6-00E10D83DC9F}" presName="descendantText" presStyleLbl="alignAccFollowNode1" presStyleIdx="1" presStyleCnt="4">
        <dgm:presLayoutVars>
          <dgm:bulletEnabled val="1"/>
        </dgm:presLayoutVars>
      </dgm:prSet>
      <dgm:spPr/>
      <dgm:t>
        <a:bodyPr/>
        <a:lstStyle/>
        <a:p>
          <a:endParaRPr lang="fr-CA"/>
        </a:p>
      </dgm:t>
    </dgm:pt>
    <dgm:pt modelId="{96B3D2FC-2234-494F-986D-D8BB953E73E7}" type="pres">
      <dgm:prSet presAssocID="{D9CF573F-CDF9-415B-B0FD-840B13587BCF}" presName="sp" presStyleCnt="0"/>
      <dgm:spPr/>
    </dgm:pt>
    <dgm:pt modelId="{CC21E20E-4FA0-4B74-8813-C03F0FABF40C}" type="pres">
      <dgm:prSet presAssocID="{FADEAE99-11B0-4BE1-83B8-3DF5138B4E2B}" presName="linNode" presStyleCnt="0"/>
      <dgm:spPr/>
    </dgm:pt>
    <dgm:pt modelId="{6909DCB2-35F6-47A9-B366-149514BB4978}" type="pres">
      <dgm:prSet presAssocID="{FADEAE99-11B0-4BE1-83B8-3DF5138B4E2B}" presName="parentText" presStyleLbl="node1" presStyleIdx="2" presStyleCnt="4">
        <dgm:presLayoutVars>
          <dgm:chMax val="1"/>
          <dgm:bulletEnabled val="1"/>
        </dgm:presLayoutVars>
      </dgm:prSet>
      <dgm:spPr/>
      <dgm:t>
        <a:bodyPr/>
        <a:lstStyle/>
        <a:p>
          <a:endParaRPr lang="fr-CA"/>
        </a:p>
      </dgm:t>
    </dgm:pt>
    <dgm:pt modelId="{45505E39-208D-4589-BE01-5EC1407A2152}" type="pres">
      <dgm:prSet presAssocID="{FADEAE99-11B0-4BE1-83B8-3DF5138B4E2B}" presName="descendantText" presStyleLbl="alignAccFollowNode1" presStyleIdx="2" presStyleCnt="4">
        <dgm:presLayoutVars>
          <dgm:bulletEnabled val="1"/>
        </dgm:presLayoutVars>
      </dgm:prSet>
      <dgm:spPr/>
      <dgm:t>
        <a:bodyPr/>
        <a:lstStyle/>
        <a:p>
          <a:endParaRPr lang="fr-CA"/>
        </a:p>
      </dgm:t>
    </dgm:pt>
    <dgm:pt modelId="{35F3A863-3C5A-438B-95FE-6C49655B231B}" type="pres">
      <dgm:prSet presAssocID="{60CE8F64-048A-438D-B3A7-3444F74331D9}" presName="sp" presStyleCnt="0"/>
      <dgm:spPr/>
    </dgm:pt>
    <dgm:pt modelId="{23D101C7-84C4-4030-A40A-6B20646CD67B}" type="pres">
      <dgm:prSet presAssocID="{4E64DD69-C0A4-473B-97A2-E94469061100}" presName="linNode" presStyleCnt="0"/>
      <dgm:spPr/>
    </dgm:pt>
    <dgm:pt modelId="{3C8E6FD9-8740-4B9C-9F13-9E77580476FD}" type="pres">
      <dgm:prSet presAssocID="{4E64DD69-C0A4-473B-97A2-E94469061100}" presName="parentText" presStyleLbl="node1" presStyleIdx="3" presStyleCnt="4">
        <dgm:presLayoutVars>
          <dgm:chMax val="1"/>
          <dgm:bulletEnabled val="1"/>
        </dgm:presLayoutVars>
      </dgm:prSet>
      <dgm:spPr/>
      <dgm:t>
        <a:bodyPr/>
        <a:lstStyle/>
        <a:p>
          <a:endParaRPr lang="fr-CA"/>
        </a:p>
      </dgm:t>
    </dgm:pt>
    <dgm:pt modelId="{599CD08C-A4BF-468B-96FD-B41D300B474E}" type="pres">
      <dgm:prSet presAssocID="{4E64DD69-C0A4-473B-97A2-E94469061100}" presName="descendantText" presStyleLbl="alignAccFollowNode1" presStyleIdx="3" presStyleCnt="4">
        <dgm:presLayoutVars>
          <dgm:bulletEnabled val="1"/>
        </dgm:presLayoutVars>
      </dgm:prSet>
      <dgm:spPr/>
      <dgm:t>
        <a:bodyPr/>
        <a:lstStyle/>
        <a:p>
          <a:endParaRPr lang="fr-CA"/>
        </a:p>
      </dgm:t>
    </dgm:pt>
  </dgm:ptLst>
  <dgm:cxnLst>
    <dgm:cxn modelId="{F4EA9AFB-F4FD-43DC-B094-B54BA454C7A6}" srcId="{0161C570-EE37-4208-9089-4287A13187EA}" destId="{072E81BA-FC6E-45E0-933A-B344EEB5B6A9}" srcOrd="0" destOrd="0" parTransId="{C1D1F5FE-998D-492E-B82C-6C7F6281E036}" sibTransId="{F24389B4-2E6F-4F31-AEBB-3E343BA11AAA}"/>
    <dgm:cxn modelId="{DB0BCB34-9E45-445A-A0BD-8A39486AC195}" type="presOf" srcId="{8ED4213B-F5A0-453E-8967-1522363394BF}" destId="{45505E39-208D-4589-BE01-5EC1407A2152}" srcOrd="0" destOrd="0" presId="urn:microsoft.com/office/officeart/2005/8/layout/vList5"/>
    <dgm:cxn modelId="{1582FEF4-56E5-4659-820B-235B6DDD2B0C}" type="presOf" srcId="{E759F23B-BC08-4FF8-873B-7ACF5DCA56D9}" destId="{2896965B-63F5-42AD-A8F8-DE27818A3B17}" srcOrd="0" destOrd="0" presId="urn:microsoft.com/office/officeart/2005/8/layout/vList5"/>
    <dgm:cxn modelId="{08724057-CCDD-4E30-80E5-030D2B11E703}" type="presOf" srcId="{4E64DD69-C0A4-473B-97A2-E94469061100}" destId="{3C8E6FD9-8740-4B9C-9F13-9E77580476FD}" srcOrd="0" destOrd="0" presId="urn:microsoft.com/office/officeart/2005/8/layout/vList5"/>
    <dgm:cxn modelId="{BE4097C7-4837-4ABC-BB63-04F74C89E3BA}" type="presOf" srcId="{DA4BB93C-4398-4F68-A9B6-00E10D83DC9F}" destId="{984E5564-4B7C-45B4-BEEA-6AA716009B0E}" srcOrd="0" destOrd="0" presId="urn:microsoft.com/office/officeart/2005/8/layout/vList5"/>
    <dgm:cxn modelId="{BE68D0F3-1B43-46DA-B24B-576D87872E93}" type="presOf" srcId="{FADEAE99-11B0-4BE1-83B8-3DF5138B4E2B}" destId="{6909DCB2-35F6-47A9-B366-149514BB4978}" srcOrd="0" destOrd="0" presId="urn:microsoft.com/office/officeart/2005/8/layout/vList5"/>
    <dgm:cxn modelId="{65CD7469-9C2E-4959-87DF-EA59CD2B1682}" srcId="{FADEAE99-11B0-4BE1-83B8-3DF5138B4E2B}" destId="{8ED4213B-F5A0-453E-8967-1522363394BF}" srcOrd="0" destOrd="0" parTransId="{12037EBF-11B0-4D7C-971D-87D350BF7860}" sibTransId="{53C64D2B-B94A-4B74-9237-81E0D4E1417F}"/>
    <dgm:cxn modelId="{A82D6585-95C1-40A5-B2CB-5E163EF93AD3}" srcId="{0161C570-EE37-4208-9089-4287A13187EA}" destId="{FADEAE99-11B0-4BE1-83B8-3DF5138B4E2B}" srcOrd="2" destOrd="0" parTransId="{30B6342D-F942-48E8-88BC-2085FCE8A300}" sibTransId="{60CE8F64-048A-438D-B3A7-3444F74331D9}"/>
    <dgm:cxn modelId="{738922C5-61F7-47D0-93CF-5C80A272AD34}" type="presOf" srcId="{4063B693-6A4A-46E8-B379-483898FF3064}" destId="{599CD08C-A4BF-468B-96FD-B41D300B474E}" srcOrd="0" destOrd="0" presId="urn:microsoft.com/office/officeart/2005/8/layout/vList5"/>
    <dgm:cxn modelId="{DB15E524-460F-4F61-A972-F68EC198BC60}" type="presOf" srcId="{0161C570-EE37-4208-9089-4287A13187EA}" destId="{81196554-9214-47D5-9922-B6C2F2968B43}" srcOrd="0" destOrd="0" presId="urn:microsoft.com/office/officeart/2005/8/layout/vList5"/>
    <dgm:cxn modelId="{6C637FB9-B38E-4B94-B9EE-49EED9AB33BF}" type="presOf" srcId="{69712FA9-0B71-4BCC-AC2C-9DB9DC9AB11E}" destId="{48EE1EF0-09B9-474C-9FC2-7088493E2396}" srcOrd="0" destOrd="0" presId="urn:microsoft.com/office/officeart/2005/8/layout/vList5"/>
    <dgm:cxn modelId="{001B8FCA-154F-4A27-8CBC-25F6651652DD}" type="presOf" srcId="{072E81BA-FC6E-45E0-933A-B344EEB5B6A9}" destId="{230122A6-7244-41FF-9A85-286E52C505F7}" srcOrd="0" destOrd="0" presId="urn:microsoft.com/office/officeart/2005/8/layout/vList5"/>
    <dgm:cxn modelId="{E793E495-4A84-43C4-8921-424E4C438988}" srcId="{0161C570-EE37-4208-9089-4287A13187EA}" destId="{DA4BB93C-4398-4F68-A9B6-00E10D83DC9F}" srcOrd="1" destOrd="0" parTransId="{9E160666-A57C-47A0-A237-1A33D26D3542}" sibTransId="{D9CF573F-CDF9-415B-B0FD-840B13587BCF}"/>
    <dgm:cxn modelId="{A514F905-BD35-45C5-BA40-B878D3A500A2}" srcId="{DA4BB93C-4398-4F68-A9B6-00E10D83DC9F}" destId="{E759F23B-BC08-4FF8-873B-7ACF5DCA56D9}" srcOrd="0" destOrd="0" parTransId="{821EB2BD-8899-49E2-AD43-314BE30B5588}" sibTransId="{9AC14CA7-161D-4567-927A-7CC2E79AF7D8}"/>
    <dgm:cxn modelId="{90B6BEE8-EE47-4A4A-94C2-EA8E78D1176E}" srcId="{0161C570-EE37-4208-9089-4287A13187EA}" destId="{4E64DD69-C0A4-473B-97A2-E94469061100}" srcOrd="3" destOrd="0" parTransId="{418AFB17-DFF9-4214-8045-82F5671D6058}" sibTransId="{6DAF4027-27E8-4E3B-81C9-53BE33EBC11F}"/>
    <dgm:cxn modelId="{A3A5F0D2-69F6-4B27-B5BB-C2BA139D9685}" srcId="{072E81BA-FC6E-45E0-933A-B344EEB5B6A9}" destId="{69712FA9-0B71-4BCC-AC2C-9DB9DC9AB11E}" srcOrd="0" destOrd="0" parTransId="{9CB4E869-F350-4B5E-BB50-8E6977EE455A}" sibTransId="{4B66042A-20DE-4B27-B9EC-0CDEEF9AFAFC}"/>
    <dgm:cxn modelId="{7399B161-077B-4C1C-8A4A-021D34569B76}" srcId="{4E64DD69-C0A4-473B-97A2-E94469061100}" destId="{4063B693-6A4A-46E8-B379-483898FF3064}" srcOrd="0" destOrd="0" parTransId="{B5930464-F63C-434D-BA4A-A144BF48F729}" sibTransId="{853628AF-643E-4B96-BFBB-B178DB718D0D}"/>
    <dgm:cxn modelId="{4EDAFC64-CB3D-4392-87EE-7D1839E60229}" type="presParOf" srcId="{81196554-9214-47D5-9922-B6C2F2968B43}" destId="{55DE1356-0846-4021-A12C-2792A95A7031}" srcOrd="0" destOrd="0" presId="urn:microsoft.com/office/officeart/2005/8/layout/vList5"/>
    <dgm:cxn modelId="{C9D527F0-CE4E-454A-8654-F1994CCFD94D}" type="presParOf" srcId="{55DE1356-0846-4021-A12C-2792A95A7031}" destId="{230122A6-7244-41FF-9A85-286E52C505F7}" srcOrd="0" destOrd="0" presId="urn:microsoft.com/office/officeart/2005/8/layout/vList5"/>
    <dgm:cxn modelId="{8BAE864A-5417-4EAE-B2B3-EDD7440E05AB}" type="presParOf" srcId="{55DE1356-0846-4021-A12C-2792A95A7031}" destId="{48EE1EF0-09B9-474C-9FC2-7088493E2396}" srcOrd="1" destOrd="0" presId="urn:microsoft.com/office/officeart/2005/8/layout/vList5"/>
    <dgm:cxn modelId="{6AD198F4-3EF1-4B7F-B6FC-801BC7A1B360}" type="presParOf" srcId="{81196554-9214-47D5-9922-B6C2F2968B43}" destId="{03325892-CB76-4544-8B6A-7A2898C3ED5E}" srcOrd="1" destOrd="0" presId="urn:microsoft.com/office/officeart/2005/8/layout/vList5"/>
    <dgm:cxn modelId="{5FE56FEC-5153-4DF9-B872-DC0EEB376479}" type="presParOf" srcId="{81196554-9214-47D5-9922-B6C2F2968B43}" destId="{844EE772-CE91-4669-80E1-8252643263A7}" srcOrd="2" destOrd="0" presId="urn:microsoft.com/office/officeart/2005/8/layout/vList5"/>
    <dgm:cxn modelId="{C72896F4-EF15-4D70-B6E9-F97985A412BA}" type="presParOf" srcId="{844EE772-CE91-4669-80E1-8252643263A7}" destId="{984E5564-4B7C-45B4-BEEA-6AA716009B0E}" srcOrd="0" destOrd="0" presId="urn:microsoft.com/office/officeart/2005/8/layout/vList5"/>
    <dgm:cxn modelId="{38A8F07F-6F35-43D9-8D89-AAE56093BD36}" type="presParOf" srcId="{844EE772-CE91-4669-80E1-8252643263A7}" destId="{2896965B-63F5-42AD-A8F8-DE27818A3B17}" srcOrd="1" destOrd="0" presId="urn:microsoft.com/office/officeart/2005/8/layout/vList5"/>
    <dgm:cxn modelId="{EF29673B-8E62-46BA-8CE4-A0A609D4679B}" type="presParOf" srcId="{81196554-9214-47D5-9922-B6C2F2968B43}" destId="{96B3D2FC-2234-494F-986D-D8BB953E73E7}" srcOrd="3" destOrd="0" presId="urn:microsoft.com/office/officeart/2005/8/layout/vList5"/>
    <dgm:cxn modelId="{BEA2EA9B-D77C-4A4D-B17F-725A8DEA4931}" type="presParOf" srcId="{81196554-9214-47D5-9922-B6C2F2968B43}" destId="{CC21E20E-4FA0-4B74-8813-C03F0FABF40C}" srcOrd="4" destOrd="0" presId="urn:microsoft.com/office/officeart/2005/8/layout/vList5"/>
    <dgm:cxn modelId="{0E706ECE-C7BC-4F55-91F0-16F240150803}" type="presParOf" srcId="{CC21E20E-4FA0-4B74-8813-C03F0FABF40C}" destId="{6909DCB2-35F6-47A9-B366-149514BB4978}" srcOrd="0" destOrd="0" presId="urn:microsoft.com/office/officeart/2005/8/layout/vList5"/>
    <dgm:cxn modelId="{47D60541-D5E4-465D-A022-C143CE1E4D4D}" type="presParOf" srcId="{CC21E20E-4FA0-4B74-8813-C03F0FABF40C}" destId="{45505E39-208D-4589-BE01-5EC1407A2152}" srcOrd="1" destOrd="0" presId="urn:microsoft.com/office/officeart/2005/8/layout/vList5"/>
    <dgm:cxn modelId="{4A14751E-C6BA-4E0F-8B74-E3A30C55BB6D}" type="presParOf" srcId="{81196554-9214-47D5-9922-B6C2F2968B43}" destId="{35F3A863-3C5A-438B-95FE-6C49655B231B}" srcOrd="5" destOrd="0" presId="urn:microsoft.com/office/officeart/2005/8/layout/vList5"/>
    <dgm:cxn modelId="{1BCBD3F7-2146-44C2-89B1-73A4CC5E1418}" type="presParOf" srcId="{81196554-9214-47D5-9922-B6C2F2968B43}" destId="{23D101C7-84C4-4030-A40A-6B20646CD67B}" srcOrd="6" destOrd="0" presId="urn:microsoft.com/office/officeart/2005/8/layout/vList5"/>
    <dgm:cxn modelId="{D7A46A9A-176B-4629-8D2B-365436959C3F}" type="presParOf" srcId="{23D101C7-84C4-4030-A40A-6B20646CD67B}" destId="{3C8E6FD9-8740-4B9C-9F13-9E77580476FD}" srcOrd="0" destOrd="0" presId="urn:microsoft.com/office/officeart/2005/8/layout/vList5"/>
    <dgm:cxn modelId="{532702FE-D8F6-4CEB-BB6A-99D4C9FF0497}" type="presParOf" srcId="{23D101C7-84C4-4030-A40A-6B20646CD67B}" destId="{599CD08C-A4BF-468B-96FD-B41D300B474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A72D5F-32AC-43C7-A7F9-A345FEC77EC6}" type="doc">
      <dgm:prSet loTypeId="urn:microsoft.com/office/officeart/2005/8/layout/matrix1" loCatId="matrix" qsTypeId="urn:microsoft.com/office/officeart/2005/8/quickstyle/simple4" qsCatId="simple" csTypeId="urn:microsoft.com/office/officeart/2005/8/colors/accent0_2" csCatId="mainScheme" phldr="1"/>
      <dgm:spPr/>
      <dgm:t>
        <a:bodyPr/>
        <a:lstStyle/>
        <a:p>
          <a:endParaRPr lang="fr-CA"/>
        </a:p>
      </dgm:t>
    </dgm:pt>
    <dgm:pt modelId="{B72EF680-850F-427B-82DB-0B93B65C0AA1}">
      <dgm:prSet phldrT="[Texte]"/>
      <dgm:spPr/>
      <dgm:t>
        <a:bodyPr/>
        <a:lstStyle/>
        <a:p>
          <a:r>
            <a:rPr lang="fr-CA" dirty="0" smtClean="0"/>
            <a:t>Quelques exemples</a:t>
          </a:r>
          <a:endParaRPr lang="fr-CA" dirty="0"/>
        </a:p>
      </dgm:t>
    </dgm:pt>
    <dgm:pt modelId="{C0C84947-B158-409A-85C8-90A9EF9B1820}" type="parTrans" cxnId="{6CF94540-B84B-41C5-8673-A8D75749EF07}">
      <dgm:prSet/>
      <dgm:spPr/>
      <dgm:t>
        <a:bodyPr/>
        <a:lstStyle/>
        <a:p>
          <a:endParaRPr lang="fr-CA"/>
        </a:p>
      </dgm:t>
    </dgm:pt>
    <dgm:pt modelId="{E201B24F-9C26-49C2-9A05-79494A5C34E8}" type="sibTrans" cxnId="{6CF94540-B84B-41C5-8673-A8D75749EF07}">
      <dgm:prSet/>
      <dgm:spPr/>
      <dgm:t>
        <a:bodyPr/>
        <a:lstStyle/>
        <a:p>
          <a:endParaRPr lang="fr-CA"/>
        </a:p>
      </dgm:t>
    </dgm:pt>
    <dgm:pt modelId="{D3567712-DF9E-4E42-821A-0B16AD25F76A}">
      <dgm:prSet phldrT="[Texte]"/>
      <dgm:spPr/>
      <dgm:t>
        <a:bodyPr/>
        <a:lstStyle/>
        <a:p>
          <a:r>
            <a:rPr lang="fr-CA" dirty="0" smtClean="0"/>
            <a:t>Commission et tribunal des droits de la personne du Québec</a:t>
          </a:r>
          <a:endParaRPr lang="fr-CA" dirty="0"/>
        </a:p>
      </dgm:t>
    </dgm:pt>
    <dgm:pt modelId="{B76B0553-2814-4B60-885A-C27C4C17BE79}" type="parTrans" cxnId="{591316EF-7803-497E-9FC3-5C3D55AC8F50}">
      <dgm:prSet/>
      <dgm:spPr/>
      <dgm:t>
        <a:bodyPr/>
        <a:lstStyle/>
        <a:p>
          <a:endParaRPr lang="fr-CA"/>
        </a:p>
      </dgm:t>
    </dgm:pt>
    <dgm:pt modelId="{E63A09BC-9C28-4DBB-B36D-35E86FD3CE20}" type="sibTrans" cxnId="{591316EF-7803-497E-9FC3-5C3D55AC8F50}">
      <dgm:prSet/>
      <dgm:spPr/>
      <dgm:t>
        <a:bodyPr/>
        <a:lstStyle/>
        <a:p>
          <a:endParaRPr lang="fr-CA"/>
        </a:p>
      </dgm:t>
    </dgm:pt>
    <dgm:pt modelId="{4965F2E8-D95C-4173-A8F7-53B296B54358}">
      <dgm:prSet phldrT="[Texte]"/>
      <dgm:spPr/>
      <dgm:t>
        <a:bodyPr/>
        <a:lstStyle/>
        <a:p>
          <a:r>
            <a:rPr lang="fr-CA" dirty="0" smtClean="0"/>
            <a:t>Cour interaméricaine des droits de l’homme</a:t>
          </a:r>
          <a:endParaRPr lang="fr-CA" dirty="0"/>
        </a:p>
      </dgm:t>
    </dgm:pt>
    <dgm:pt modelId="{E47DD18A-0F31-42CE-89A2-73503CA7299B}" type="parTrans" cxnId="{4BF326D9-9AD4-468A-BE38-0E247C059B15}">
      <dgm:prSet/>
      <dgm:spPr/>
      <dgm:t>
        <a:bodyPr/>
        <a:lstStyle/>
        <a:p>
          <a:endParaRPr lang="fr-CA"/>
        </a:p>
      </dgm:t>
    </dgm:pt>
    <dgm:pt modelId="{57A7B5C7-A725-4489-93D6-C78A6C6EBCB0}" type="sibTrans" cxnId="{4BF326D9-9AD4-468A-BE38-0E247C059B15}">
      <dgm:prSet/>
      <dgm:spPr/>
      <dgm:t>
        <a:bodyPr/>
        <a:lstStyle/>
        <a:p>
          <a:endParaRPr lang="fr-CA"/>
        </a:p>
      </dgm:t>
    </dgm:pt>
    <dgm:pt modelId="{BD8118DC-E98F-41D8-B4C2-6C6D8024A2AB}">
      <dgm:prSet phldrT="[Texte]"/>
      <dgm:spPr/>
      <dgm:t>
        <a:bodyPr/>
        <a:lstStyle/>
        <a:p>
          <a:r>
            <a:rPr lang="fr-CA" dirty="0" smtClean="0"/>
            <a:t>Comité des droits économiques, sociaux et culturels </a:t>
          </a:r>
          <a:endParaRPr lang="fr-CA" dirty="0"/>
        </a:p>
      </dgm:t>
    </dgm:pt>
    <dgm:pt modelId="{4EDE90B8-3EEC-4ED8-A956-2B47A4C76CCE}" type="parTrans" cxnId="{5D694A51-E8FB-415D-B625-03A3D7E07FBE}">
      <dgm:prSet/>
      <dgm:spPr/>
      <dgm:t>
        <a:bodyPr/>
        <a:lstStyle/>
        <a:p>
          <a:endParaRPr lang="fr-CA"/>
        </a:p>
      </dgm:t>
    </dgm:pt>
    <dgm:pt modelId="{263C3400-1480-46FC-B6DB-13DF6A503FB6}" type="sibTrans" cxnId="{5D694A51-E8FB-415D-B625-03A3D7E07FBE}">
      <dgm:prSet/>
      <dgm:spPr/>
      <dgm:t>
        <a:bodyPr/>
        <a:lstStyle/>
        <a:p>
          <a:endParaRPr lang="fr-CA"/>
        </a:p>
      </dgm:t>
    </dgm:pt>
    <dgm:pt modelId="{A9E8B74F-0B80-400E-8762-C885E0C1EA0B}">
      <dgm:prSet phldrT="[Texte]" phldr="1"/>
      <dgm:spPr/>
      <dgm:t>
        <a:bodyPr/>
        <a:lstStyle/>
        <a:p>
          <a:endParaRPr lang="fr-CA"/>
        </a:p>
      </dgm:t>
    </dgm:pt>
    <dgm:pt modelId="{EAEA5FED-09FB-4133-9E18-FC4FBC0BA266}" type="parTrans" cxnId="{16007E86-31AD-4D88-9A90-773858FF620B}">
      <dgm:prSet/>
      <dgm:spPr/>
      <dgm:t>
        <a:bodyPr/>
        <a:lstStyle/>
        <a:p>
          <a:endParaRPr lang="fr-CA"/>
        </a:p>
      </dgm:t>
    </dgm:pt>
    <dgm:pt modelId="{3B202B0B-25E3-464D-A783-CEF7BFD8AB1A}" type="sibTrans" cxnId="{16007E86-31AD-4D88-9A90-773858FF620B}">
      <dgm:prSet/>
      <dgm:spPr/>
      <dgm:t>
        <a:bodyPr/>
        <a:lstStyle/>
        <a:p>
          <a:endParaRPr lang="fr-CA"/>
        </a:p>
      </dgm:t>
    </dgm:pt>
    <dgm:pt modelId="{151566AC-3C78-4B05-BE87-8F6C6A77203E}">
      <dgm:prSet/>
      <dgm:spPr/>
      <dgm:t>
        <a:bodyPr/>
        <a:lstStyle/>
        <a:p>
          <a:r>
            <a:rPr lang="fr-CA" smtClean="0"/>
            <a:t>Comité des droits de l’homme </a:t>
          </a:r>
          <a:endParaRPr lang="fr-CA"/>
        </a:p>
      </dgm:t>
    </dgm:pt>
    <dgm:pt modelId="{84450F81-C642-4955-B063-5AABC90DA294}" type="parTrans" cxnId="{5CF40712-B373-4059-9EB9-B682C648010A}">
      <dgm:prSet/>
      <dgm:spPr/>
      <dgm:t>
        <a:bodyPr/>
        <a:lstStyle/>
        <a:p>
          <a:endParaRPr lang="fr-CA"/>
        </a:p>
      </dgm:t>
    </dgm:pt>
    <dgm:pt modelId="{630C1315-26B0-46E9-AC38-3B416640AD07}" type="sibTrans" cxnId="{5CF40712-B373-4059-9EB9-B682C648010A}">
      <dgm:prSet/>
      <dgm:spPr/>
      <dgm:t>
        <a:bodyPr/>
        <a:lstStyle/>
        <a:p>
          <a:endParaRPr lang="fr-CA"/>
        </a:p>
      </dgm:t>
    </dgm:pt>
    <dgm:pt modelId="{D258EFB1-BEC2-4BA5-89FC-D49BAC9FE812}" type="pres">
      <dgm:prSet presAssocID="{41A72D5F-32AC-43C7-A7F9-A345FEC77EC6}" presName="diagram" presStyleCnt="0">
        <dgm:presLayoutVars>
          <dgm:chMax val="1"/>
          <dgm:dir/>
          <dgm:animLvl val="ctr"/>
          <dgm:resizeHandles val="exact"/>
        </dgm:presLayoutVars>
      </dgm:prSet>
      <dgm:spPr/>
      <dgm:t>
        <a:bodyPr/>
        <a:lstStyle/>
        <a:p>
          <a:endParaRPr lang="fr-CA"/>
        </a:p>
      </dgm:t>
    </dgm:pt>
    <dgm:pt modelId="{E4E9E951-9654-48F1-B11F-8D2FD6739606}" type="pres">
      <dgm:prSet presAssocID="{41A72D5F-32AC-43C7-A7F9-A345FEC77EC6}" presName="matrix" presStyleCnt="0"/>
      <dgm:spPr/>
    </dgm:pt>
    <dgm:pt modelId="{640D6C26-ED6C-46D6-BA04-5C05AC81F65C}" type="pres">
      <dgm:prSet presAssocID="{41A72D5F-32AC-43C7-A7F9-A345FEC77EC6}" presName="tile1" presStyleLbl="node1" presStyleIdx="0" presStyleCnt="4"/>
      <dgm:spPr/>
      <dgm:t>
        <a:bodyPr/>
        <a:lstStyle/>
        <a:p>
          <a:endParaRPr lang="fr-CA"/>
        </a:p>
      </dgm:t>
    </dgm:pt>
    <dgm:pt modelId="{E386379F-3639-4306-8679-074FDA16A7D4}" type="pres">
      <dgm:prSet presAssocID="{41A72D5F-32AC-43C7-A7F9-A345FEC77EC6}" presName="tile1text" presStyleLbl="node1" presStyleIdx="0" presStyleCnt="4">
        <dgm:presLayoutVars>
          <dgm:chMax val="0"/>
          <dgm:chPref val="0"/>
          <dgm:bulletEnabled val="1"/>
        </dgm:presLayoutVars>
      </dgm:prSet>
      <dgm:spPr/>
      <dgm:t>
        <a:bodyPr/>
        <a:lstStyle/>
        <a:p>
          <a:endParaRPr lang="fr-CA"/>
        </a:p>
      </dgm:t>
    </dgm:pt>
    <dgm:pt modelId="{6D70C4A8-F9EE-427C-9DA7-83A4053759B5}" type="pres">
      <dgm:prSet presAssocID="{41A72D5F-32AC-43C7-A7F9-A345FEC77EC6}" presName="tile2" presStyleLbl="node1" presStyleIdx="1" presStyleCnt="4"/>
      <dgm:spPr/>
      <dgm:t>
        <a:bodyPr/>
        <a:lstStyle/>
        <a:p>
          <a:endParaRPr lang="fr-CA"/>
        </a:p>
      </dgm:t>
    </dgm:pt>
    <dgm:pt modelId="{6C1EBC7F-6BFF-49A1-8B39-5BD59A52AE94}" type="pres">
      <dgm:prSet presAssocID="{41A72D5F-32AC-43C7-A7F9-A345FEC77EC6}" presName="tile2text" presStyleLbl="node1" presStyleIdx="1" presStyleCnt="4">
        <dgm:presLayoutVars>
          <dgm:chMax val="0"/>
          <dgm:chPref val="0"/>
          <dgm:bulletEnabled val="1"/>
        </dgm:presLayoutVars>
      </dgm:prSet>
      <dgm:spPr/>
      <dgm:t>
        <a:bodyPr/>
        <a:lstStyle/>
        <a:p>
          <a:endParaRPr lang="fr-CA"/>
        </a:p>
      </dgm:t>
    </dgm:pt>
    <dgm:pt modelId="{E26320AB-D5DD-43BE-BC90-39EEACB0E0CF}" type="pres">
      <dgm:prSet presAssocID="{41A72D5F-32AC-43C7-A7F9-A345FEC77EC6}" presName="tile3" presStyleLbl="node1" presStyleIdx="2" presStyleCnt="4"/>
      <dgm:spPr/>
      <dgm:t>
        <a:bodyPr/>
        <a:lstStyle/>
        <a:p>
          <a:endParaRPr lang="fr-CA"/>
        </a:p>
      </dgm:t>
    </dgm:pt>
    <dgm:pt modelId="{F3906815-CD37-4D94-BD79-3F432F672EB6}" type="pres">
      <dgm:prSet presAssocID="{41A72D5F-32AC-43C7-A7F9-A345FEC77EC6}" presName="tile3text" presStyleLbl="node1" presStyleIdx="2" presStyleCnt="4">
        <dgm:presLayoutVars>
          <dgm:chMax val="0"/>
          <dgm:chPref val="0"/>
          <dgm:bulletEnabled val="1"/>
        </dgm:presLayoutVars>
      </dgm:prSet>
      <dgm:spPr/>
      <dgm:t>
        <a:bodyPr/>
        <a:lstStyle/>
        <a:p>
          <a:endParaRPr lang="fr-CA"/>
        </a:p>
      </dgm:t>
    </dgm:pt>
    <dgm:pt modelId="{22D037E1-29F2-4FC8-A3FD-14BCCF5EC568}" type="pres">
      <dgm:prSet presAssocID="{41A72D5F-32AC-43C7-A7F9-A345FEC77EC6}" presName="tile4" presStyleLbl="node1" presStyleIdx="3" presStyleCnt="4"/>
      <dgm:spPr/>
      <dgm:t>
        <a:bodyPr/>
        <a:lstStyle/>
        <a:p>
          <a:endParaRPr lang="fr-CA"/>
        </a:p>
      </dgm:t>
    </dgm:pt>
    <dgm:pt modelId="{99FAED49-EAD8-45BD-8ED7-0B74BE3A8DE7}" type="pres">
      <dgm:prSet presAssocID="{41A72D5F-32AC-43C7-A7F9-A345FEC77EC6}" presName="tile4text" presStyleLbl="node1" presStyleIdx="3" presStyleCnt="4">
        <dgm:presLayoutVars>
          <dgm:chMax val="0"/>
          <dgm:chPref val="0"/>
          <dgm:bulletEnabled val="1"/>
        </dgm:presLayoutVars>
      </dgm:prSet>
      <dgm:spPr/>
      <dgm:t>
        <a:bodyPr/>
        <a:lstStyle/>
        <a:p>
          <a:endParaRPr lang="fr-CA"/>
        </a:p>
      </dgm:t>
    </dgm:pt>
    <dgm:pt modelId="{1A09508E-1D79-449A-92A5-3FBB2828B287}" type="pres">
      <dgm:prSet presAssocID="{41A72D5F-32AC-43C7-A7F9-A345FEC77EC6}" presName="centerTile" presStyleLbl="fgShp" presStyleIdx="0" presStyleCnt="1">
        <dgm:presLayoutVars>
          <dgm:chMax val="0"/>
          <dgm:chPref val="0"/>
        </dgm:presLayoutVars>
      </dgm:prSet>
      <dgm:spPr/>
      <dgm:t>
        <a:bodyPr/>
        <a:lstStyle/>
        <a:p>
          <a:endParaRPr lang="fr-CA"/>
        </a:p>
      </dgm:t>
    </dgm:pt>
  </dgm:ptLst>
  <dgm:cxnLst>
    <dgm:cxn modelId="{1A88F921-1398-4F5D-BDAF-1A79FECB0F34}" type="presOf" srcId="{BD8118DC-E98F-41D8-B4C2-6C6D8024A2AB}" destId="{F3906815-CD37-4D94-BD79-3F432F672EB6}" srcOrd="1" destOrd="0" presId="urn:microsoft.com/office/officeart/2005/8/layout/matrix1"/>
    <dgm:cxn modelId="{16007E86-31AD-4D88-9A90-773858FF620B}" srcId="{B72EF680-850F-427B-82DB-0B93B65C0AA1}" destId="{A9E8B74F-0B80-400E-8762-C885E0C1EA0B}" srcOrd="4" destOrd="0" parTransId="{EAEA5FED-09FB-4133-9E18-FC4FBC0BA266}" sibTransId="{3B202B0B-25E3-464D-A783-CEF7BFD8AB1A}"/>
    <dgm:cxn modelId="{974E8A18-2631-42A9-90C7-F72FABF854BE}" type="presOf" srcId="{4965F2E8-D95C-4173-A8F7-53B296B54358}" destId="{6C1EBC7F-6BFF-49A1-8B39-5BD59A52AE94}" srcOrd="1" destOrd="0" presId="urn:microsoft.com/office/officeart/2005/8/layout/matrix1"/>
    <dgm:cxn modelId="{BA664877-4C62-4454-88F8-480E84C31B09}" type="presOf" srcId="{151566AC-3C78-4B05-BE87-8F6C6A77203E}" destId="{99FAED49-EAD8-45BD-8ED7-0B74BE3A8DE7}" srcOrd="1" destOrd="0" presId="urn:microsoft.com/office/officeart/2005/8/layout/matrix1"/>
    <dgm:cxn modelId="{3AA2B66C-6DFB-4C92-9FFB-20771DAF5001}" type="presOf" srcId="{D3567712-DF9E-4E42-821A-0B16AD25F76A}" destId="{E386379F-3639-4306-8679-074FDA16A7D4}" srcOrd="1" destOrd="0" presId="urn:microsoft.com/office/officeart/2005/8/layout/matrix1"/>
    <dgm:cxn modelId="{6CF94540-B84B-41C5-8673-A8D75749EF07}" srcId="{41A72D5F-32AC-43C7-A7F9-A345FEC77EC6}" destId="{B72EF680-850F-427B-82DB-0B93B65C0AA1}" srcOrd="0" destOrd="0" parTransId="{C0C84947-B158-409A-85C8-90A9EF9B1820}" sibTransId="{E201B24F-9C26-49C2-9A05-79494A5C34E8}"/>
    <dgm:cxn modelId="{DE81F8E2-D717-4A52-B898-002C4CD77CC6}" type="presOf" srcId="{BD8118DC-E98F-41D8-B4C2-6C6D8024A2AB}" destId="{E26320AB-D5DD-43BE-BC90-39EEACB0E0CF}" srcOrd="0" destOrd="0" presId="urn:microsoft.com/office/officeart/2005/8/layout/matrix1"/>
    <dgm:cxn modelId="{68919E9C-76C3-44CC-A7DD-F695BF97D2D2}" type="presOf" srcId="{151566AC-3C78-4B05-BE87-8F6C6A77203E}" destId="{22D037E1-29F2-4FC8-A3FD-14BCCF5EC568}" srcOrd="0" destOrd="0" presId="urn:microsoft.com/office/officeart/2005/8/layout/matrix1"/>
    <dgm:cxn modelId="{8986D38C-A2D8-4D43-8066-01FFD8787968}" type="presOf" srcId="{B72EF680-850F-427B-82DB-0B93B65C0AA1}" destId="{1A09508E-1D79-449A-92A5-3FBB2828B287}" srcOrd="0" destOrd="0" presId="urn:microsoft.com/office/officeart/2005/8/layout/matrix1"/>
    <dgm:cxn modelId="{4DE284DB-DEB7-43E3-A963-1ECB7623E39B}" type="presOf" srcId="{41A72D5F-32AC-43C7-A7F9-A345FEC77EC6}" destId="{D258EFB1-BEC2-4BA5-89FC-D49BAC9FE812}" srcOrd="0" destOrd="0" presId="urn:microsoft.com/office/officeart/2005/8/layout/matrix1"/>
    <dgm:cxn modelId="{5CF40712-B373-4059-9EB9-B682C648010A}" srcId="{B72EF680-850F-427B-82DB-0B93B65C0AA1}" destId="{151566AC-3C78-4B05-BE87-8F6C6A77203E}" srcOrd="3" destOrd="0" parTransId="{84450F81-C642-4955-B063-5AABC90DA294}" sibTransId="{630C1315-26B0-46E9-AC38-3B416640AD07}"/>
    <dgm:cxn modelId="{591316EF-7803-497E-9FC3-5C3D55AC8F50}" srcId="{B72EF680-850F-427B-82DB-0B93B65C0AA1}" destId="{D3567712-DF9E-4E42-821A-0B16AD25F76A}" srcOrd="0" destOrd="0" parTransId="{B76B0553-2814-4B60-885A-C27C4C17BE79}" sibTransId="{E63A09BC-9C28-4DBB-B36D-35E86FD3CE20}"/>
    <dgm:cxn modelId="{58F9E74B-3BC3-465D-ABBE-288631680E60}" type="presOf" srcId="{D3567712-DF9E-4E42-821A-0B16AD25F76A}" destId="{640D6C26-ED6C-46D6-BA04-5C05AC81F65C}" srcOrd="0" destOrd="0" presId="urn:microsoft.com/office/officeart/2005/8/layout/matrix1"/>
    <dgm:cxn modelId="{6F5126F6-3F26-4680-AB8F-D057919C6255}" type="presOf" srcId="{4965F2E8-D95C-4173-A8F7-53B296B54358}" destId="{6D70C4A8-F9EE-427C-9DA7-83A4053759B5}" srcOrd="0" destOrd="0" presId="urn:microsoft.com/office/officeart/2005/8/layout/matrix1"/>
    <dgm:cxn modelId="{5D694A51-E8FB-415D-B625-03A3D7E07FBE}" srcId="{B72EF680-850F-427B-82DB-0B93B65C0AA1}" destId="{BD8118DC-E98F-41D8-B4C2-6C6D8024A2AB}" srcOrd="2" destOrd="0" parTransId="{4EDE90B8-3EEC-4ED8-A956-2B47A4C76CCE}" sibTransId="{263C3400-1480-46FC-B6DB-13DF6A503FB6}"/>
    <dgm:cxn modelId="{4BF326D9-9AD4-468A-BE38-0E247C059B15}" srcId="{B72EF680-850F-427B-82DB-0B93B65C0AA1}" destId="{4965F2E8-D95C-4173-A8F7-53B296B54358}" srcOrd="1" destOrd="0" parTransId="{E47DD18A-0F31-42CE-89A2-73503CA7299B}" sibTransId="{57A7B5C7-A725-4489-93D6-C78A6C6EBCB0}"/>
    <dgm:cxn modelId="{FBC974D2-4554-4B39-895A-CFD532EE8023}" type="presParOf" srcId="{D258EFB1-BEC2-4BA5-89FC-D49BAC9FE812}" destId="{E4E9E951-9654-48F1-B11F-8D2FD6739606}" srcOrd="0" destOrd="0" presId="urn:microsoft.com/office/officeart/2005/8/layout/matrix1"/>
    <dgm:cxn modelId="{400C695A-7005-45D8-BBCE-951B0F320817}" type="presParOf" srcId="{E4E9E951-9654-48F1-B11F-8D2FD6739606}" destId="{640D6C26-ED6C-46D6-BA04-5C05AC81F65C}" srcOrd="0" destOrd="0" presId="urn:microsoft.com/office/officeart/2005/8/layout/matrix1"/>
    <dgm:cxn modelId="{2218DE0A-4ACF-456E-9CAF-FACE3ECA8CB5}" type="presParOf" srcId="{E4E9E951-9654-48F1-B11F-8D2FD6739606}" destId="{E386379F-3639-4306-8679-074FDA16A7D4}" srcOrd="1" destOrd="0" presId="urn:microsoft.com/office/officeart/2005/8/layout/matrix1"/>
    <dgm:cxn modelId="{F11F3860-225A-4DF5-B1C2-1C6C5C004775}" type="presParOf" srcId="{E4E9E951-9654-48F1-B11F-8D2FD6739606}" destId="{6D70C4A8-F9EE-427C-9DA7-83A4053759B5}" srcOrd="2" destOrd="0" presId="urn:microsoft.com/office/officeart/2005/8/layout/matrix1"/>
    <dgm:cxn modelId="{8B4D70EC-6054-4213-B532-59A097F4153D}" type="presParOf" srcId="{E4E9E951-9654-48F1-B11F-8D2FD6739606}" destId="{6C1EBC7F-6BFF-49A1-8B39-5BD59A52AE94}" srcOrd="3" destOrd="0" presId="urn:microsoft.com/office/officeart/2005/8/layout/matrix1"/>
    <dgm:cxn modelId="{B6DFA78A-7FBA-44EC-9BE5-5AC1C8E0CCC6}" type="presParOf" srcId="{E4E9E951-9654-48F1-B11F-8D2FD6739606}" destId="{E26320AB-D5DD-43BE-BC90-39EEACB0E0CF}" srcOrd="4" destOrd="0" presId="urn:microsoft.com/office/officeart/2005/8/layout/matrix1"/>
    <dgm:cxn modelId="{EB063EDD-3ACA-4835-84BF-38FD16678FA3}" type="presParOf" srcId="{E4E9E951-9654-48F1-B11F-8D2FD6739606}" destId="{F3906815-CD37-4D94-BD79-3F432F672EB6}" srcOrd="5" destOrd="0" presId="urn:microsoft.com/office/officeart/2005/8/layout/matrix1"/>
    <dgm:cxn modelId="{DFEFE5C0-2060-40FD-BD17-BA30F9647D90}" type="presParOf" srcId="{E4E9E951-9654-48F1-B11F-8D2FD6739606}" destId="{22D037E1-29F2-4FC8-A3FD-14BCCF5EC568}" srcOrd="6" destOrd="0" presId="urn:microsoft.com/office/officeart/2005/8/layout/matrix1"/>
    <dgm:cxn modelId="{B6DB29BD-637C-444F-B7FD-FB8978337A20}" type="presParOf" srcId="{E4E9E951-9654-48F1-B11F-8D2FD6739606}" destId="{99FAED49-EAD8-45BD-8ED7-0B74BE3A8DE7}" srcOrd="7" destOrd="0" presId="urn:microsoft.com/office/officeart/2005/8/layout/matrix1"/>
    <dgm:cxn modelId="{CA4A7B86-0CF9-461E-8ED5-438D5CDD2F34}" type="presParOf" srcId="{D258EFB1-BEC2-4BA5-89FC-D49BAC9FE812}" destId="{1A09508E-1D79-449A-92A5-3FBB2828B28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3F3F29-E513-44ED-847B-E8FF3E1178F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r-CA"/>
        </a:p>
      </dgm:t>
    </dgm:pt>
    <dgm:pt modelId="{BDEA4071-CBE4-42AF-A712-E251D6132B96}">
      <dgm:prSet phldrT="[Texte]"/>
      <dgm:spPr/>
      <dgm:t>
        <a:bodyPr/>
        <a:lstStyle/>
        <a:p>
          <a:r>
            <a:rPr lang="fr-CA" dirty="0" smtClean="0"/>
            <a:t>Droits indivisibles, interdépendants et intimement liés</a:t>
          </a:r>
          <a:endParaRPr lang="fr-CA" dirty="0"/>
        </a:p>
      </dgm:t>
    </dgm:pt>
    <dgm:pt modelId="{34689A6C-F366-43E8-B696-62EC072A55ED}" type="parTrans" cxnId="{1862F2DC-7928-4E86-B452-BEC9983CFD50}">
      <dgm:prSet/>
      <dgm:spPr/>
      <dgm:t>
        <a:bodyPr/>
        <a:lstStyle/>
        <a:p>
          <a:endParaRPr lang="fr-CA"/>
        </a:p>
      </dgm:t>
    </dgm:pt>
    <dgm:pt modelId="{86779E1D-D851-487A-B4B0-9148AB444FC3}" type="sibTrans" cxnId="{1862F2DC-7928-4E86-B452-BEC9983CFD50}">
      <dgm:prSet/>
      <dgm:spPr/>
      <dgm:t>
        <a:bodyPr/>
        <a:lstStyle/>
        <a:p>
          <a:endParaRPr lang="fr-CA"/>
        </a:p>
      </dgm:t>
    </dgm:pt>
    <dgm:pt modelId="{2C92C84F-EB03-4DFE-8CE2-33D65D7ED8CC}">
      <dgm:prSet phldrT="[Texte]"/>
      <dgm:spPr/>
      <dgm:t>
        <a:bodyPr/>
        <a:lstStyle/>
        <a:p>
          <a:r>
            <a:rPr lang="fr-CA" dirty="0" smtClean="0"/>
            <a:t>Droits économiques, sociaux et culturels</a:t>
          </a:r>
          <a:endParaRPr lang="fr-CA" dirty="0"/>
        </a:p>
      </dgm:t>
    </dgm:pt>
    <dgm:pt modelId="{FA52DDD6-C26D-4631-BB58-F6DA8327BF87}" type="parTrans" cxnId="{13B18BEF-5D05-4330-A862-E684AF244143}">
      <dgm:prSet/>
      <dgm:spPr/>
      <dgm:t>
        <a:bodyPr/>
        <a:lstStyle/>
        <a:p>
          <a:endParaRPr lang="fr-CA"/>
        </a:p>
      </dgm:t>
    </dgm:pt>
    <dgm:pt modelId="{88C4CAAE-E24B-4311-968C-9F449EE72D6C}" type="sibTrans" cxnId="{13B18BEF-5D05-4330-A862-E684AF244143}">
      <dgm:prSet/>
      <dgm:spPr/>
      <dgm:t>
        <a:bodyPr/>
        <a:lstStyle/>
        <a:p>
          <a:endParaRPr lang="fr-CA"/>
        </a:p>
      </dgm:t>
    </dgm:pt>
    <dgm:pt modelId="{B6321431-6EE5-41E8-AD93-FE783B072214}">
      <dgm:prSet phldrT="[Texte]"/>
      <dgm:spPr/>
      <dgm:t>
        <a:bodyPr/>
        <a:lstStyle/>
        <a:p>
          <a:r>
            <a:rPr lang="fr-CA" dirty="0" smtClean="0"/>
            <a:t>Droits civils et politiques</a:t>
          </a:r>
          <a:endParaRPr lang="fr-CA" dirty="0"/>
        </a:p>
      </dgm:t>
    </dgm:pt>
    <dgm:pt modelId="{3961DFE6-C09A-4AB6-94B4-3E41DA57642C}" type="parTrans" cxnId="{D46AED69-A338-46D8-A538-E283CFEFF0DC}">
      <dgm:prSet/>
      <dgm:spPr/>
      <dgm:t>
        <a:bodyPr/>
        <a:lstStyle/>
        <a:p>
          <a:endParaRPr lang="fr-CA"/>
        </a:p>
      </dgm:t>
    </dgm:pt>
    <dgm:pt modelId="{B1029CF4-5C50-43E3-B127-FFB65B129E79}" type="sibTrans" cxnId="{D46AED69-A338-46D8-A538-E283CFEFF0DC}">
      <dgm:prSet/>
      <dgm:spPr/>
      <dgm:t>
        <a:bodyPr/>
        <a:lstStyle/>
        <a:p>
          <a:endParaRPr lang="fr-CA"/>
        </a:p>
      </dgm:t>
    </dgm:pt>
    <dgm:pt modelId="{DD88DC1D-3567-47F7-9E5B-BA1E5904E0C1}">
      <dgm:prSet phldrT="[Texte]"/>
      <dgm:spPr/>
      <dgm:t>
        <a:bodyPr/>
        <a:lstStyle/>
        <a:p>
          <a:endParaRPr lang="fr-CA" dirty="0"/>
        </a:p>
      </dgm:t>
    </dgm:pt>
    <dgm:pt modelId="{6424F4D9-1569-4160-AC4D-E534AEF79723}" type="parTrans" cxnId="{A9C86F57-9E5F-4966-8D64-5172DED90D24}">
      <dgm:prSet/>
      <dgm:spPr/>
      <dgm:t>
        <a:bodyPr/>
        <a:lstStyle/>
        <a:p>
          <a:endParaRPr lang="fr-CA"/>
        </a:p>
      </dgm:t>
    </dgm:pt>
    <dgm:pt modelId="{EB98B08C-89BC-4A63-983A-EBCD364B0BE3}" type="sibTrans" cxnId="{A9C86F57-9E5F-4966-8D64-5172DED90D24}">
      <dgm:prSet/>
      <dgm:spPr/>
      <dgm:t>
        <a:bodyPr/>
        <a:lstStyle/>
        <a:p>
          <a:endParaRPr lang="fr-CA"/>
        </a:p>
      </dgm:t>
    </dgm:pt>
    <dgm:pt modelId="{032EA909-5D73-437A-BEC9-730D399BF756}" type="pres">
      <dgm:prSet presAssocID="{7C3F3F29-E513-44ED-847B-E8FF3E1178FF}" presName="cycle" presStyleCnt="0">
        <dgm:presLayoutVars>
          <dgm:chMax val="1"/>
          <dgm:dir/>
          <dgm:animLvl val="ctr"/>
          <dgm:resizeHandles val="exact"/>
        </dgm:presLayoutVars>
      </dgm:prSet>
      <dgm:spPr/>
      <dgm:t>
        <a:bodyPr/>
        <a:lstStyle/>
        <a:p>
          <a:endParaRPr lang="fr-CA"/>
        </a:p>
      </dgm:t>
    </dgm:pt>
    <dgm:pt modelId="{1FB75364-54BE-46A0-96D6-7D4EB1086EB4}" type="pres">
      <dgm:prSet presAssocID="{BDEA4071-CBE4-42AF-A712-E251D6132B96}" presName="centerShape" presStyleLbl="node0" presStyleIdx="0" presStyleCnt="1" custScaleX="121979" custScaleY="109399"/>
      <dgm:spPr/>
      <dgm:t>
        <a:bodyPr/>
        <a:lstStyle/>
        <a:p>
          <a:endParaRPr lang="fr-CA"/>
        </a:p>
      </dgm:t>
    </dgm:pt>
    <dgm:pt modelId="{9F443704-D3C1-4F02-AE5A-E2DAD1A753B7}" type="pres">
      <dgm:prSet presAssocID="{FA52DDD6-C26D-4631-BB58-F6DA8327BF87}" presName="parTrans" presStyleLbl="bgSibTrans2D1" presStyleIdx="0" presStyleCnt="2"/>
      <dgm:spPr/>
      <dgm:t>
        <a:bodyPr/>
        <a:lstStyle/>
        <a:p>
          <a:endParaRPr lang="fr-CA"/>
        </a:p>
      </dgm:t>
    </dgm:pt>
    <dgm:pt modelId="{955CF230-F707-4BAB-8AE0-CA7CB335C965}" type="pres">
      <dgm:prSet presAssocID="{2C92C84F-EB03-4DFE-8CE2-33D65D7ED8CC}" presName="node" presStyleLbl="node1" presStyleIdx="0" presStyleCnt="2">
        <dgm:presLayoutVars>
          <dgm:bulletEnabled val="1"/>
        </dgm:presLayoutVars>
      </dgm:prSet>
      <dgm:spPr/>
      <dgm:t>
        <a:bodyPr/>
        <a:lstStyle/>
        <a:p>
          <a:endParaRPr lang="fr-CA"/>
        </a:p>
      </dgm:t>
    </dgm:pt>
    <dgm:pt modelId="{E7806BFD-E1AA-47A0-9021-2DB62C09F24D}" type="pres">
      <dgm:prSet presAssocID="{3961DFE6-C09A-4AB6-94B4-3E41DA57642C}" presName="parTrans" presStyleLbl="bgSibTrans2D1" presStyleIdx="1" presStyleCnt="2"/>
      <dgm:spPr/>
      <dgm:t>
        <a:bodyPr/>
        <a:lstStyle/>
        <a:p>
          <a:endParaRPr lang="fr-CA"/>
        </a:p>
      </dgm:t>
    </dgm:pt>
    <dgm:pt modelId="{A1174C71-80C5-4302-822E-9C4FBC93EE14}" type="pres">
      <dgm:prSet presAssocID="{B6321431-6EE5-41E8-AD93-FE783B072214}" presName="node" presStyleLbl="node1" presStyleIdx="1" presStyleCnt="2">
        <dgm:presLayoutVars>
          <dgm:bulletEnabled val="1"/>
        </dgm:presLayoutVars>
      </dgm:prSet>
      <dgm:spPr/>
      <dgm:t>
        <a:bodyPr/>
        <a:lstStyle/>
        <a:p>
          <a:endParaRPr lang="fr-CA"/>
        </a:p>
      </dgm:t>
    </dgm:pt>
  </dgm:ptLst>
  <dgm:cxnLst>
    <dgm:cxn modelId="{0F2A914A-2574-4AFC-B072-7BFB597EB962}" type="presOf" srcId="{B6321431-6EE5-41E8-AD93-FE783B072214}" destId="{A1174C71-80C5-4302-822E-9C4FBC93EE14}" srcOrd="0" destOrd="0" presId="urn:microsoft.com/office/officeart/2005/8/layout/radial4"/>
    <dgm:cxn modelId="{1D8A15E5-B7E8-482A-9F47-52364F13D411}" type="presOf" srcId="{3961DFE6-C09A-4AB6-94B4-3E41DA57642C}" destId="{E7806BFD-E1AA-47A0-9021-2DB62C09F24D}" srcOrd="0" destOrd="0" presId="urn:microsoft.com/office/officeart/2005/8/layout/radial4"/>
    <dgm:cxn modelId="{0FF1B422-C1A7-4CE8-B726-15CB36CFC5FB}" type="presOf" srcId="{2C92C84F-EB03-4DFE-8CE2-33D65D7ED8CC}" destId="{955CF230-F707-4BAB-8AE0-CA7CB335C965}" srcOrd="0" destOrd="0" presId="urn:microsoft.com/office/officeart/2005/8/layout/radial4"/>
    <dgm:cxn modelId="{D46AED69-A338-46D8-A538-E283CFEFF0DC}" srcId="{BDEA4071-CBE4-42AF-A712-E251D6132B96}" destId="{B6321431-6EE5-41E8-AD93-FE783B072214}" srcOrd="1" destOrd="0" parTransId="{3961DFE6-C09A-4AB6-94B4-3E41DA57642C}" sibTransId="{B1029CF4-5C50-43E3-B127-FFB65B129E79}"/>
    <dgm:cxn modelId="{B9A364E6-F531-4C9D-A4AD-E9C722D22C5D}" type="presOf" srcId="{BDEA4071-CBE4-42AF-A712-E251D6132B96}" destId="{1FB75364-54BE-46A0-96D6-7D4EB1086EB4}" srcOrd="0" destOrd="0" presId="urn:microsoft.com/office/officeart/2005/8/layout/radial4"/>
    <dgm:cxn modelId="{A9C86F57-9E5F-4966-8D64-5172DED90D24}" srcId="{7C3F3F29-E513-44ED-847B-E8FF3E1178FF}" destId="{DD88DC1D-3567-47F7-9E5B-BA1E5904E0C1}" srcOrd="1" destOrd="0" parTransId="{6424F4D9-1569-4160-AC4D-E534AEF79723}" sibTransId="{EB98B08C-89BC-4A63-983A-EBCD364B0BE3}"/>
    <dgm:cxn modelId="{1862F2DC-7928-4E86-B452-BEC9983CFD50}" srcId="{7C3F3F29-E513-44ED-847B-E8FF3E1178FF}" destId="{BDEA4071-CBE4-42AF-A712-E251D6132B96}" srcOrd="0" destOrd="0" parTransId="{34689A6C-F366-43E8-B696-62EC072A55ED}" sibTransId="{86779E1D-D851-487A-B4B0-9148AB444FC3}"/>
    <dgm:cxn modelId="{96E4CCEA-FBC3-4041-8042-B03586A7010D}" type="presOf" srcId="{FA52DDD6-C26D-4631-BB58-F6DA8327BF87}" destId="{9F443704-D3C1-4F02-AE5A-E2DAD1A753B7}" srcOrd="0" destOrd="0" presId="urn:microsoft.com/office/officeart/2005/8/layout/radial4"/>
    <dgm:cxn modelId="{9A932393-2E04-4BEC-BE88-8B5CBC6A62A8}" type="presOf" srcId="{7C3F3F29-E513-44ED-847B-E8FF3E1178FF}" destId="{032EA909-5D73-437A-BEC9-730D399BF756}" srcOrd="0" destOrd="0" presId="urn:microsoft.com/office/officeart/2005/8/layout/radial4"/>
    <dgm:cxn modelId="{13B18BEF-5D05-4330-A862-E684AF244143}" srcId="{BDEA4071-CBE4-42AF-A712-E251D6132B96}" destId="{2C92C84F-EB03-4DFE-8CE2-33D65D7ED8CC}" srcOrd="0" destOrd="0" parTransId="{FA52DDD6-C26D-4631-BB58-F6DA8327BF87}" sibTransId="{88C4CAAE-E24B-4311-968C-9F449EE72D6C}"/>
    <dgm:cxn modelId="{6AAA7A67-93E5-43C2-A37E-E740304062B9}" type="presParOf" srcId="{032EA909-5D73-437A-BEC9-730D399BF756}" destId="{1FB75364-54BE-46A0-96D6-7D4EB1086EB4}" srcOrd="0" destOrd="0" presId="urn:microsoft.com/office/officeart/2005/8/layout/radial4"/>
    <dgm:cxn modelId="{A815B8F9-93F6-4E7D-90F8-D31C6CEA2D55}" type="presParOf" srcId="{032EA909-5D73-437A-BEC9-730D399BF756}" destId="{9F443704-D3C1-4F02-AE5A-E2DAD1A753B7}" srcOrd="1" destOrd="0" presId="urn:microsoft.com/office/officeart/2005/8/layout/radial4"/>
    <dgm:cxn modelId="{B22BB837-42A9-4EEF-8085-9634D27D5D5B}" type="presParOf" srcId="{032EA909-5D73-437A-BEC9-730D399BF756}" destId="{955CF230-F707-4BAB-8AE0-CA7CB335C965}" srcOrd="2" destOrd="0" presId="urn:microsoft.com/office/officeart/2005/8/layout/radial4"/>
    <dgm:cxn modelId="{D7D7363E-028A-4DFC-A607-B777E8E486A0}" type="presParOf" srcId="{032EA909-5D73-437A-BEC9-730D399BF756}" destId="{E7806BFD-E1AA-47A0-9021-2DB62C09F24D}" srcOrd="3" destOrd="0" presId="urn:microsoft.com/office/officeart/2005/8/layout/radial4"/>
    <dgm:cxn modelId="{618E0C10-7765-4278-8653-F0843F79CF20}" type="presParOf" srcId="{032EA909-5D73-437A-BEC9-730D399BF756}" destId="{A1174C71-80C5-4302-822E-9C4FBC93EE14}"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AA543B-B805-4C81-8ADA-88E6D52ED969}"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fr-CA"/>
        </a:p>
      </dgm:t>
    </dgm:pt>
    <dgm:pt modelId="{4040D3ED-E7B2-4796-A1CA-037D9C6F95A9}">
      <dgm:prSet phldrT="[Texte]"/>
      <dgm:spPr/>
      <dgm:t>
        <a:bodyPr/>
        <a:lstStyle/>
        <a:p>
          <a:r>
            <a:rPr lang="fr-CA" dirty="0" smtClean="0"/>
            <a:t>Droit d’accès à l’eau</a:t>
          </a:r>
          <a:endParaRPr lang="fr-CA" dirty="0"/>
        </a:p>
      </dgm:t>
    </dgm:pt>
    <dgm:pt modelId="{3A63D045-E737-460F-90AC-3B33D491B886}" type="parTrans" cxnId="{4D927C77-0C0A-4D16-97EA-EAB393A8C675}">
      <dgm:prSet/>
      <dgm:spPr/>
      <dgm:t>
        <a:bodyPr/>
        <a:lstStyle/>
        <a:p>
          <a:endParaRPr lang="fr-CA"/>
        </a:p>
      </dgm:t>
    </dgm:pt>
    <dgm:pt modelId="{69F6C851-5864-4F60-828E-F0228486BE20}" type="sibTrans" cxnId="{4D927C77-0C0A-4D16-97EA-EAB393A8C675}">
      <dgm:prSet/>
      <dgm:spPr/>
      <dgm:t>
        <a:bodyPr/>
        <a:lstStyle/>
        <a:p>
          <a:endParaRPr lang="fr-CA"/>
        </a:p>
      </dgm:t>
    </dgm:pt>
    <dgm:pt modelId="{49FEE817-20D5-4FF2-B631-1CFE70C01283}">
      <dgm:prSet phldrT="[Texte]"/>
      <dgm:spPr/>
      <dgm:t>
        <a:bodyPr/>
        <a:lstStyle/>
        <a:p>
          <a:r>
            <a:rPr lang="fr-CA" dirty="0" smtClean="0"/>
            <a:t>Liberté d’expression</a:t>
          </a:r>
          <a:endParaRPr lang="fr-CA" dirty="0"/>
        </a:p>
      </dgm:t>
    </dgm:pt>
    <dgm:pt modelId="{132E4BC4-DABC-47FD-909E-B127229EF33F}" type="parTrans" cxnId="{DEF345C0-475A-4049-BF32-8B66733572EF}">
      <dgm:prSet/>
      <dgm:spPr/>
      <dgm:t>
        <a:bodyPr/>
        <a:lstStyle/>
        <a:p>
          <a:endParaRPr lang="fr-CA"/>
        </a:p>
      </dgm:t>
    </dgm:pt>
    <dgm:pt modelId="{0C69971A-70CF-4103-9D6C-FF9DE170D65F}" type="sibTrans" cxnId="{DEF345C0-475A-4049-BF32-8B66733572EF}">
      <dgm:prSet/>
      <dgm:spPr/>
      <dgm:t>
        <a:bodyPr/>
        <a:lstStyle/>
        <a:p>
          <a:endParaRPr lang="fr-CA"/>
        </a:p>
      </dgm:t>
    </dgm:pt>
    <dgm:pt modelId="{517FDF4E-4859-439C-94D8-6AA4C4D5E348}">
      <dgm:prSet phldrT="[Texte]"/>
      <dgm:spPr/>
      <dgm:t>
        <a:bodyPr/>
        <a:lstStyle/>
        <a:p>
          <a:r>
            <a:rPr lang="fr-CA" dirty="0" smtClean="0"/>
            <a:t>Droit au logement</a:t>
          </a:r>
          <a:endParaRPr lang="fr-CA" dirty="0"/>
        </a:p>
      </dgm:t>
    </dgm:pt>
    <dgm:pt modelId="{F1B624FD-8565-439F-9CF8-76C6E2183AD5}" type="parTrans" cxnId="{55683C06-026E-4F62-8C85-F5D6190EB03B}">
      <dgm:prSet/>
      <dgm:spPr/>
      <dgm:t>
        <a:bodyPr/>
        <a:lstStyle/>
        <a:p>
          <a:endParaRPr lang="fr-CA"/>
        </a:p>
      </dgm:t>
    </dgm:pt>
    <dgm:pt modelId="{A7D8557B-2B87-4B69-9615-07F11E3A5392}" type="sibTrans" cxnId="{55683C06-026E-4F62-8C85-F5D6190EB03B}">
      <dgm:prSet/>
      <dgm:spPr/>
      <dgm:t>
        <a:bodyPr/>
        <a:lstStyle/>
        <a:p>
          <a:endParaRPr lang="fr-CA"/>
        </a:p>
      </dgm:t>
    </dgm:pt>
    <dgm:pt modelId="{6DC37120-B77B-47A8-9DA1-653678C03197}">
      <dgm:prSet phldrT="[Texte]"/>
      <dgm:spPr/>
      <dgm:t>
        <a:bodyPr/>
        <a:lstStyle/>
        <a:p>
          <a:r>
            <a:rPr lang="fr-CA" dirty="0" smtClean="0"/>
            <a:t>Droit à la justice</a:t>
          </a:r>
          <a:endParaRPr lang="fr-CA" dirty="0"/>
        </a:p>
      </dgm:t>
    </dgm:pt>
    <dgm:pt modelId="{472EC5AA-8884-41E8-B2B3-82EA309D501D}" type="parTrans" cxnId="{4AED9D82-8A27-4737-AE1D-6568C4AD2632}">
      <dgm:prSet/>
      <dgm:spPr/>
      <dgm:t>
        <a:bodyPr/>
        <a:lstStyle/>
        <a:p>
          <a:endParaRPr lang="fr-CA"/>
        </a:p>
      </dgm:t>
    </dgm:pt>
    <dgm:pt modelId="{207E1BCD-1BE0-4493-9E1E-D98B82603C53}" type="sibTrans" cxnId="{4AED9D82-8A27-4737-AE1D-6568C4AD2632}">
      <dgm:prSet/>
      <dgm:spPr/>
      <dgm:t>
        <a:bodyPr/>
        <a:lstStyle/>
        <a:p>
          <a:endParaRPr lang="fr-CA"/>
        </a:p>
      </dgm:t>
    </dgm:pt>
    <dgm:pt modelId="{B87EAE5C-1F3C-4C81-BE57-AA39728812B8}">
      <dgm:prSet phldrT="[Texte]"/>
      <dgm:spPr/>
      <dgm:t>
        <a:bodyPr/>
        <a:lstStyle/>
        <a:p>
          <a:r>
            <a:rPr lang="fr-CA" dirty="0" smtClean="0"/>
            <a:t>Droit à l’éducation</a:t>
          </a:r>
          <a:endParaRPr lang="fr-CA" dirty="0"/>
        </a:p>
      </dgm:t>
    </dgm:pt>
    <dgm:pt modelId="{4CE1DF32-1513-46CA-B70C-BA5E25D4FD4B}" type="parTrans" cxnId="{63D52E37-B026-4FCA-98A9-481C4613BD2C}">
      <dgm:prSet/>
      <dgm:spPr/>
      <dgm:t>
        <a:bodyPr/>
        <a:lstStyle/>
        <a:p>
          <a:endParaRPr lang="fr-CA"/>
        </a:p>
      </dgm:t>
    </dgm:pt>
    <dgm:pt modelId="{649348A5-3DC5-4B0E-BA58-527CE7C9A947}" type="sibTrans" cxnId="{63D52E37-B026-4FCA-98A9-481C4613BD2C}">
      <dgm:prSet/>
      <dgm:spPr/>
      <dgm:t>
        <a:bodyPr/>
        <a:lstStyle/>
        <a:p>
          <a:endParaRPr lang="fr-CA"/>
        </a:p>
      </dgm:t>
    </dgm:pt>
    <dgm:pt modelId="{569BAA8D-7680-4B9B-9A62-FCDE5708FB38}" type="pres">
      <dgm:prSet presAssocID="{79AA543B-B805-4C81-8ADA-88E6D52ED969}" presName="Name0" presStyleCnt="0">
        <dgm:presLayoutVars>
          <dgm:dir/>
          <dgm:resizeHandles val="exact"/>
        </dgm:presLayoutVars>
      </dgm:prSet>
      <dgm:spPr/>
      <dgm:t>
        <a:bodyPr/>
        <a:lstStyle/>
        <a:p>
          <a:endParaRPr lang="fr-CA"/>
        </a:p>
      </dgm:t>
    </dgm:pt>
    <dgm:pt modelId="{12409006-A890-400D-8EBD-1F5FF0EF61E6}" type="pres">
      <dgm:prSet presAssocID="{4040D3ED-E7B2-4796-A1CA-037D9C6F95A9}" presName="compNode" presStyleCnt="0"/>
      <dgm:spPr/>
    </dgm:pt>
    <dgm:pt modelId="{74B1AEC0-90EA-4E41-BD1A-629F33F7D339}" type="pres">
      <dgm:prSet presAssocID="{4040D3ED-E7B2-4796-A1CA-037D9C6F95A9}" presName="pictRect" presStyleLbl="node1" presStyleIdx="0" presStyleCnt="5"/>
      <dgm:spPr/>
      <dgm:t>
        <a:bodyPr/>
        <a:lstStyle/>
        <a:p>
          <a:endParaRPr lang="fr-CA"/>
        </a:p>
      </dgm:t>
    </dgm:pt>
    <dgm:pt modelId="{6C48EBDE-D9FC-441C-8DCB-F5B36909017E}" type="pres">
      <dgm:prSet presAssocID="{4040D3ED-E7B2-4796-A1CA-037D9C6F95A9}" presName="textRect" presStyleLbl="revTx" presStyleIdx="0" presStyleCnt="5">
        <dgm:presLayoutVars>
          <dgm:bulletEnabled val="1"/>
        </dgm:presLayoutVars>
      </dgm:prSet>
      <dgm:spPr/>
      <dgm:t>
        <a:bodyPr/>
        <a:lstStyle/>
        <a:p>
          <a:endParaRPr lang="fr-CA"/>
        </a:p>
      </dgm:t>
    </dgm:pt>
    <dgm:pt modelId="{07432B53-39E4-429F-A65B-E4896EE12A81}" type="pres">
      <dgm:prSet presAssocID="{69F6C851-5864-4F60-828E-F0228486BE20}" presName="sibTrans" presStyleLbl="sibTrans2D1" presStyleIdx="0" presStyleCnt="0"/>
      <dgm:spPr/>
      <dgm:t>
        <a:bodyPr/>
        <a:lstStyle/>
        <a:p>
          <a:endParaRPr lang="fr-CA"/>
        </a:p>
      </dgm:t>
    </dgm:pt>
    <dgm:pt modelId="{06EEE823-5621-4E55-9ABC-8D14FC744EA9}" type="pres">
      <dgm:prSet presAssocID="{49FEE817-20D5-4FF2-B631-1CFE70C01283}" presName="compNode" presStyleCnt="0"/>
      <dgm:spPr/>
    </dgm:pt>
    <dgm:pt modelId="{CEC671F7-36C5-4BFA-8D98-65E89EE29826}" type="pres">
      <dgm:prSet presAssocID="{49FEE817-20D5-4FF2-B631-1CFE70C01283}" presName="pictRect" presStyleLbl="node1" presStyleIdx="1" presStyleCnt="5"/>
      <dgm:spPr/>
    </dgm:pt>
    <dgm:pt modelId="{3D4C08A5-3489-47C7-A1E1-1D6BA9563A12}" type="pres">
      <dgm:prSet presAssocID="{49FEE817-20D5-4FF2-B631-1CFE70C01283}" presName="textRect" presStyleLbl="revTx" presStyleIdx="1" presStyleCnt="5">
        <dgm:presLayoutVars>
          <dgm:bulletEnabled val="1"/>
        </dgm:presLayoutVars>
      </dgm:prSet>
      <dgm:spPr/>
      <dgm:t>
        <a:bodyPr/>
        <a:lstStyle/>
        <a:p>
          <a:endParaRPr lang="fr-CA"/>
        </a:p>
      </dgm:t>
    </dgm:pt>
    <dgm:pt modelId="{EAA2C3CF-8477-45F1-A204-1DDBD16CBE2A}" type="pres">
      <dgm:prSet presAssocID="{0C69971A-70CF-4103-9D6C-FF9DE170D65F}" presName="sibTrans" presStyleLbl="sibTrans2D1" presStyleIdx="0" presStyleCnt="0"/>
      <dgm:spPr/>
      <dgm:t>
        <a:bodyPr/>
        <a:lstStyle/>
        <a:p>
          <a:endParaRPr lang="fr-CA"/>
        </a:p>
      </dgm:t>
    </dgm:pt>
    <dgm:pt modelId="{A10344E3-6A75-45E2-8E0D-6E7F50D95F0D}" type="pres">
      <dgm:prSet presAssocID="{517FDF4E-4859-439C-94D8-6AA4C4D5E348}" presName="compNode" presStyleCnt="0"/>
      <dgm:spPr/>
    </dgm:pt>
    <dgm:pt modelId="{7D2DB330-8428-4344-A82C-453EA9E2E35B}" type="pres">
      <dgm:prSet presAssocID="{517FDF4E-4859-439C-94D8-6AA4C4D5E348}" presName="pictRect" presStyleLbl="node1" presStyleIdx="2" presStyleCnt="5"/>
      <dgm:spPr/>
    </dgm:pt>
    <dgm:pt modelId="{47D43636-A281-4520-B9FC-006C72766B4F}" type="pres">
      <dgm:prSet presAssocID="{517FDF4E-4859-439C-94D8-6AA4C4D5E348}" presName="textRect" presStyleLbl="revTx" presStyleIdx="2" presStyleCnt="5">
        <dgm:presLayoutVars>
          <dgm:bulletEnabled val="1"/>
        </dgm:presLayoutVars>
      </dgm:prSet>
      <dgm:spPr/>
      <dgm:t>
        <a:bodyPr/>
        <a:lstStyle/>
        <a:p>
          <a:endParaRPr lang="fr-CA"/>
        </a:p>
      </dgm:t>
    </dgm:pt>
    <dgm:pt modelId="{71933B90-0848-4E37-9A2A-7CBEB6F90E55}" type="pres">
      <dgm:prSet presAssocID="{A7D8557B-2B87-4B69-9615-07F11E3A5392}" presName="sibTrans" presStyleLbl="sibTrans2D1" presStyleIdx="0" presStyleCnt="0"/>
      <dgm:spPr/>
      <dgm:t>
        <a:bodyPr/>
        <a:lstStyle/>
        <a:p>
          <a:endParaRPr lang="fr-CA"/>
        </a:p>
      </dgm:t>
    </dgm:pt>
    <dgm:pt modelId="{B84788F4-CD8B-4205-A144-8B655924EDC1}" type="pres">
      <dgm:prSet presAssocID="{6DC37120-B77B-47A8-9DA1-653678C03197}" presName="compNode" presStyleCnt="0"/>
      <dgm:spPr/>
    </dgm:pt>
    <dgm:pt modelId="{DBD2AC3F-BB58-4DD0-9D9E-292108965C10}" type="pres">
      <dgm:prSet presAssocID="{6DC37120-B77B-47A8-9DA1-653678C03197}" presName="pictRect" presStyleLbl="node1" presStyleIdx="3" presStyleCnt="5"/>
      <dgm:spPr/>
    </dgm:pt>
    <dgm:pt modelId="{8E80D280-984F-4390-AF4E-F0D72E6C356E}" type="pres">
      <dgm:prSet presAssocID="{6DC37120-B77B-47A8-9DA1-653678C03197}" presName="textRect" presStyleLbl="revTx" presStyleIdx="3" presStyleCnt="5">
        <dgm:presLayoutVars>
          <dgm:bulletEnabled val="1"/>
        </dgm:presLayoutVars>
      </dgm:prSet>
      <dgm:spPr/>
      <dgm:t>
        <a:bodyPr/>
        <a:lstStyle/>
        <a:p>
          <a:endParaRPr lang="fr-CA"/>
        </a:p>
      </dgm:t>
    </dgm:pt>
    <dgm:pt modelId="{712BA7D9-3503-4233-B353-5BA5B77A8594}" type="pres">
      <dgm:prSet presAssocID="{207E1BCD-1BE0-4493-9E1E-D98B82603C53}" presName="sibTrans" presStyleLbl="sibTrans2D1" presStyleIdx="0" presStyleCnt="0"/>
      <dgm:spPr/>
      <dgm:t>
        <a:bodyPr/>
        <a:lstStyle/>
        <a:p>
          <a:endParaRPr lang="fr-CA"/>
        </a:p>
      </dgm:t>
    </dgm:pt>
    <dgm:pt modelId="{C0E0A8F3-0B9B-4E28-A586-2031C1EBC881}" type="pres">
      <dgm:prSet presAssocID="{B87EAE5C-1F3C-4C81-BE57-AA39728812B8}" presName="compNode" presStyleCnt="0"/>
      <dgm:spPr/>
    </dgm:pt>
    <dgm:pt modelId="{838823C2-F173-455E-B199-ACFFE7BBF487}" type="pres">
      <dgm:prSet presAssocID="{B87EAE5C-1F3C-4C81-BE57-AA39728812B8}" presName="pictRect" presStyleLbl="node1" presStyleIdx="4" presStyleCnt="5"/>
      <dgm:spPr/>
    </dgm:pt>
    <dgm:pt modelId="{774969DC-A0FA-4BD6-9AB3-7CE119D1B46B}" type="pres">
      <dgm:prSet presAssocID="{B87EAE5C-1F3C-4C81-BE57-AA39728812B8}" presName="textRect" presStyleLbl="revTx" presStyleIdx="4" presStyleCnt="5">
        <dgm:presLayoutVars>
          <dgm:bulletEnabled val="1"/>
        </dgm:presLayoutVars>
      </dgm:prSet>
      <dgm:spPr/>
      <dgm:t>
        <a:bodyPr/>
        <a:lstStyle/>
        <a:p>
          <a:endParaRPr lang="fr-CA"/>
        </a:p>
      </dgm:t>
    </dgm:pt>
  </dgm:ptLst>
  <dgm:cxnLst>
    <dgm:cxn modelId="{63D52E37-B026-4FCA-98A9-481C4613BD2C}" srcId="{79AA543B-B805-4C81-8ADA-88E6D52ED969}" destId="{B87EAE5C-1F3C-4C81-BE57-AA39728812B8}" srcOrd="4" destOrd="0" parTransId="{4CE1DF32-1513-46CA-B70C-BA5E25D4FD4B}" sibTransId="{649348A5-3DC5-4B0E-BA58-527CE7C9A947}"/>
    <dgm:cxn modelId="{FFF3B849-801B-4EF8-BA20-3DDEDA231009}" type="presOf" srcId="{69F6C851-5864-4F60-828E-F0228486BE20}" destId="{07432B53-39E4-429F-A65B-E4896EE12A81}" srcOrd="0" destOrd="0" presId="urn:microsoft.com/office/officeart/2005/8/layout/pList1"/>
    <dgm:cxn modelId="{9FEDD854-0318-407C-B2DD-9638488A07F0}" type="presOf" srcId="{0C69971A-70CF-4103-9D6C-FF9DE170D65F}" destId="{EAA2C3CF-8477-45F1-A204-1DDBD16CBE2A}" srcOrd="0" destOrd="0" presId="urn:microsoft.com/office/officeart/2005/8/layout/pList1"/>
    <dgm:cxn modelId="{51381A05-BB47-4E46-8AE6-C3436F54C317}" type="presOf" srcId="{207E1BCD-1BE0-4493-9E1E-D98B82603C53}" destId="{712BA7D9-3503-4233-B353-5BA5B77A8594}" srcOrd="0" destOrd="0" presId="urn:microsoft.com/office/officeart/2005/8/layout/pList1"/>
    <dgm:cxn modelId="{4AED9D82-8A27-4737-AE1D-6568C4AD2632}" srcId="{79AA543B-B805-4C81-8ADA-88E6D52ED969}" destId="{6DC37120-B77B-47A8-9DA1-653678C03197}" srcOrd="3" destOrd="0" parTransId="{472EC5AA-8884-41E8-B2B3-82EA309D501D}" sibTransId="{207E1BCD-1BE0-4493-9E1E-D98B82603C53}"/>
    <dgm:cxn modelId="{4D927C77-0C0A-4D16-97EA-EAB393A8C675}" srcId="{79AA543B-B805-4C81-8ADA-88E6D52ED969}" destId="{4040D3ED-E7B2-4796-A1CA-037D9C6F95A9}" srcOrd="0" destOrd="0" parTransId="{3A63D045-E737-460F-90AC-3B33D491B886}" sibTransId="{69F6C851-5864-4F60-828E-F0228486BE20}"/>
    <dgm:cxn modelId="{123208C8-E3AA-4983-A708-8F7015473545}" type="presOf" srcId="{A7D8557B-2B87-4B69-9615-07F11E3A5392}" destId="{71933B90-0848-4E37-9A2A-7CBEB6F90E55}" srcOrd="0" destOrd="0" presId="urn:microsoft.com/office/officeart/2005/8/layout/pList1"/>
    <dgm:cxn modelId="{AC644078-739B-47E2-B3A7-37ED8442A664}" type="presOf" srcId="{79AA543B-B805-4C81-8ADA-88E6D52ED969}" destId="{569BAA8D-7680-4B9B-9A62-FCDE5708FB38}" srcOrd="0" destOrd="0" presId="urn:microsoft.com/office/officeart/2005/8/layout/pList1"/>
    <dgm:cxn modelId="{A2DD2C1A-D421-44CD-9703-AD02FD9015A1}" type="presOf" srcId="{6DC37120-B77B-47A8-9DA1-653678C03197}" destId="{8E80D280-984F-4390-AF4E-F0D72E6C356E}" srcOrd="0" destOrd="0" presId="urn:microsoft.com/office/officeart/2005/8/layout/pList1"/>
    <dgm:cxn modelId="{55683C06-026E-4F62-8C85-F5D6190EB03B}" srcId="{79AA543B-B805-4C81-8ADA-88E6D52ED969}" destId="{517FDF4E-4859-439C-94D8-6AA4C4D5E348}" srcOrd="2" destOrd="0" parTransId="{F1B624FD-8565-439F-9CF8-76C6E2183AD5}" sibTransId="{A7D8557B-2B87-4B69-9615-07F11E3A5392}"/>
    <dgm:cxn modelId="{DEF345C0-475A-4049-BF32-8B66733572EF}" srcId="{79AA543B-B805-4C81-8ADA-88E6D52ED969}" destId="{49FEE817-20D5-4FF2-B631-1CFE70C01283}" srcOrd="1" destOrd="0" parTransId="{132E4BC4-DABC-47FD-909E-B127229EF33F}" sibTransId="{0C69971A-70CF-4103-9D6C-FF9DE170D65F}"/>
    <dgm:cxn modelId="{A0F97951-E34C-42F9-BED0-64AAA7531554}" type="presOf" srcId="{49FEE817-20D5-4FF2-B631-1CFE70C01283}" destId="{3D4C08A5-3489-47C7-A1E1-1D6BA9563A12}" srcOrd="0" destOrd="0" presId="urn:microsoft.com/office/officeart/2005/8/layout/pList1"/>
    <dgm:cxn modelId="{2BD4113C-2627-46DA-9054-F3241191195F}" type="presOf" srcId="{4040D3ED-E7B2-4796-A1CA-037D9C6F95A9}" destId="{6C48EBDE-D9FC-441C-8DCB-F5B36909017E}" srcOrd="0" destOrd="0" presId="urn:microsoft.com/office/officeart/2005/8/layout/pList1"/>
    <dgm:cxn modelId="{797A917D-5781-47BD-B9BC-485B704940D9}" type="presOf" srcId="{B87EAE5C-1F3C-4C81-BE57-AA39728812B8}" destId="{774969DC-A0FA-4BD6-9AB3-7CE119D1B46B}" srcOrd="0" destOrd="0" presId="urn:microsoft.com/office/officeart/2005/8/layout/pList1"/>
    <dgm:cxn modelId="{21CB98E8-563E-4662-974A-AE465CBC0D69}" type="presOf" srcId="{517FDF4E-4859-439C-94D8-6AA4C4D5E348}" destId="{47D43636-A281-4520-B9FC-006C72766B4F}" srcOrd="0" destOrd="0" presId="urn:microsoft.com/office/officeart/2005/8/layout/pList1"/>
    <dgm:cxn modelId="{4372F242-86BF-4AA1-AAE6-B47B5704865C}" type="presParOf" srcId="{569BAA8D-7680-4B9B-9A62-FCDE5708FB38}" destId="{12409006-A890-400D-8EBD-1F5FF0EF61E6}" srcOrd="0" destOrd="0" presId="urn:microsoft.com/office/officeart/2005/8/layout/pList1"/>
    <dgm:cxn modelId="{117458D8-E102-4CCE-A864-74AF508C1E1F}" type="presParOf" srcId="{12409006-A890-400D-8EBD-1F5FF0EF61E6}" destId="{74B1AEC0-90EA-4E41-BD1A-629F33F7D339}" srcOrd="0" destOrd="0" presId="urn:microsoft.com/office/officeart/2005/8/layout/pList1"/>
    <dgm:cxn modelId="{A1012646-9FCA-48A9-A33C-FF86B06EE0E7}" type="presParOf" srcId="{12409006-A890-400D-8EBD-1F5FF0EF61E6}" destId="{6C48EBDE-D9FC-441C-8DCB-F5B36909017E}" srcOrd="1" destOrd="0" presId="urn:microsoft.com/office/officeart/2005/8/layout/pList1"/>
    <dgm:cxn modelId="{90D6D2D7-7AA5-423B-8671-590BFA7132F3}" type="presParOf" srcId="{569BAA8D-7680-4B9B-9A62-FCDE5708FB38}" destId="{07432B53-39E4-429F-A65B-E4896EE12A81}" srcOrd="1" destOrd="0" presId="urn:microsoft.com/office/officeart/2005/8/layout/pList1"/>
    <dgm:cxn modelId="{4186D435-1119-43F0-895F-934FB9796BEC}" type="presParOf" srcId="{569BAA8D-7680-4B9B-9A62-FCDE5708FB38}" destId="{06EEE823-5621-4E55-9ABC-8D14FC744EA9}" srcOrd="2" destOrd="0" presId="urn:microsoft.com/office/officeart/2005/8/layout/pList1"/>
    <dgm:cxn modelId="{86EF2983-E1D3-48C8-B625-37E7F7065C7C}" type="presParOf" srcId="{06EEE823-5621-4E55-9ABC-8D14FC744EA9}" destId="{CEC671F7-36C5-4BFA-8D98-65E89EE29826}" srcOrd="0" destOrd="0" presId="urn:microsoft.com/office/officeart/2005/8/layout/pList1"/>
    <dgm:cxn modelId="{0F26D095-C05A-4256-9C78-C192A3CE90C2}" type="presParOf" srcId="{06EEE823-5621-4E55-9ABC-8D14FC744EA9}" destId="{3D4C08A5-3489-47C7-A1E1-1D6BA9563A12}" srcOrd="1" destOrd="0" presId="urn:microsoft.com/office/officeart/2005/8/layout/pList1"/>
    <dgm:cxn modelId="{F2A56577-6729-46CB-87EA-1E2D613341AA}" type="presParOf" srcId="{569BAA8D-7680-4B9B-9A62-FCDE5708FB38}" destId="{EAA2C3CF-8477-45F1-A204-1DDBD16CBE2A}" srcOrd="3" destOrd="0" presId="urn:microsoft.com/office/officeart/2005/8/layout/pList1"/>
    <dgm:cxn modelId="{6B36A1D6-B47C-4480-A105-6C1485119432}" type="presParOf" srcId="{569BAA8D-7680-4B9B-9A62-FCDE5708FB38}" destId="{A10344E3-6A75-45E2-8E0D-6E7F50D95F0D}" srcOrd="4" destOrd="0" presId="urn:microsoft.com/office/officeart/2005/8/layout/pList1"/>
    <dgm:cxn modelId="{903D2FF7-0EC8-4DB2-AD69-17E02D51BB9A}" type="presParOf" srcId="{A10344E3-6A75-45E2-8E0D-6E7F50D95F0D}" destId="{7D2DB330-8428-4344-A82C-453EA9E2E35B}" srcOrd="0" destOrd="0" presId="urn:microsoft.com/office/officeart/2005/8/layout/pList1"/>
    <dgm:cxn modelId="{AC732869-543A-411C-B20B-EBE12661A34B}" type="presParOf" srcId="{A10344E3-6A75-45E2-8E0D-6E7F50D95F0D}" destId="{47D43636-A281-4520-B9FC-006C72766B4F}" srcOrd="1" destOrd="0" presId="urn:microsoft.com/office/officeart/2005/8/layout/pList1"/>
    <dgm:cxn modelId="{9314BB21-579C-4261-8E22-57B4607F3CDD}" type="presParOf" srcId="{569BAA8D-7680-4B9B-9A62-FCDE5708FB38}" destId="{71933B90-0848-4E37-9A2A-7CBEB6F90E55}" srcOrd="5" destOrd="0" presId="urn:microsoft.com/office/officeart/2005/8/layout/pList1"/>
    <dgm:cxn modelId="{53EAB459-6E35-4CC7-9E7B-ED8731D3FDEB}" type="presParOf" srcId="{569BAA8D-7680-4B9B-9A62-FCDE5708FB38}" destId="{B84788F4-CD8B-4205-A144-8B655924EDC1}" srcOrd="6" destOrd="0" presId="urn:microsoft.com/office/officeart/2005/8/layout/pList1"/>
    <dgm:cxn modelId="{8B959FFC-6F8A-42E0-9FD8-9C6A7D16DE37}" type="presParOf" srcId="{B84788F4-CD8B-4205-A144-8B655924EDC1}" destId="{DBD2AC3F-BB58-4DD0-9D9E-292108965C10}" srcOrd="0" destOrd="0" presId="urn:microsoft.com/office/officeart/2005/8/layout/pList1"/>
    <dgm:cxn modelId="{D738BC1A-921F-46F8-A8E1-608A95C640CD}" type="presParOf" srcId="{B84788F4-CD8B-4205-A144-8B655924EDC1}" destId="{8E80D280-984F-4390-AF4E-F0D72E6C356E}" srcOrd="1" destOrd="0" presId="urn:microsoft.com/office/officeart/2005/8/layout/pList1"/>
    <dgm:cxn modelId="{E73A7DDC-3164-4593-A109-2DB0EBF93E69}" type="presParOf" srcId="{569BAA8D-7680-4B9B-9A62-FCDE5708FB38}" destId="{712BA7D9-3503-4233-B353-5BA5B77A8594}" srcOrd="7" destOrd="0" presId="urn:microsoft.com/office/officeart/2005/8/layout/pList1"/>
    <dgm:cxn modelId="{268A8C06-0241-4032-8EBC-42EFB973E828}" type="presParOf" srcId="{569BAA8D-7680-4B9B-9A62-FCDE5708FB38}" destId="{C0E0A8F3-0B9B-4E28-A586-2031C1EBC881}" srcOrd="8" destOrd="0" presId="urn:microsoft.com/office/officeart/2005/8/layout/pList1"/>
    <dgm:cxn modelId="{715427BA-0DF3-4504-90EA-22522AC32BBE}" type="presParOf" srcId="{C0E0A8F3-0B9B-4E28-A586-2031C1EBC881}" destId="{838823C2-F173-455E-B199-ACFFE7BBF487}" srcOrd="0" destOrd="0" presId="urn:microsoft.com/office/officeart/2005/8/layout/pList1"/>
    <dgm:cxn modelId="{0C3920EC-83FD-4FAC-B856-0DF65DE0B780}" type="presParOf" srcId="{C0E0A8F3-0B9B-4E28-A586-2031C1EBC881}" destId="{774969DC-A0FA-4BD6-9AB3-7CE119D1B46B}"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A114C8-58E3-4DDB-99EC-D00C54388D3B}" type="doc">
      <dgm:prSet loTypeId="urn:microsoft.com/office/officeart/2005/8/layout/hProcess9" loCatId="process" qsTypeId="urn:microsoft.com/office/officeart/2005/8/quickstyle/simple1" qsCatId="simple" csTypeId="urn:microsoft.com/office/officeart/2005/8/colors/accent1_2" csCatId="accent1" phldr="1"/>
      <dgm:spPr/>
    </dgm:pt>
    <dgm:pt modelId="{0D6E948E-4B58-41EA-BE58-60ABAC3B5B02}">
      <dgm:prSet phldrT="[Texte]"/>
      <dgm:spPr/>
      <dgm:t>
        <a:bodyPr/>
        <a:lstStyle/>
        <a:p>
          <a:r>
            <a:rPr lang="fr-CA" dirty="0" smtClean="0"/>
            <a:t>Droit positif actuel</a:t>
          </a:r>
          <a:endParaRPr lang="fr-CA" dirty="0"/>
        </a:p>
      </dgm:t>
    </dgm:pt>
    <dgm:pt modelId="{C11AC32A-D2CA-4B97-89C1-6CF90D5D1FC8}" type="sibTrans" cxnId="{4CCE5C02-75F4-4113-9FC3-E5F80E95E5B0}">
      <dgm:prSet/>
      <dgm:spPr/>
      <dgm:t>
        <a:bodyPr/>
        <a:lstStyle/>
        <a:p>
          <a:endParaRPr lang="fr-CA"/>
        </a:p>
      </dgm:t>
    </dgm:pt>
    <dgm:pt modelId="{7B0AD252-B16C-47EC-99FC-BC0DCA95E027}" type="parTrans" cxnId="{4CCE5C02-75F4-4113-9FC3-E5F80E95E5B0}">
      <dgm:prSet/>
      <dgm:spPr/>
      <dgm:t>
        <a:bodyPr/>
        <a:lstStyle/>
        <a:p>
          <a:endParaRPr lang="fr-CA"/>
        </a:p>
      </dgm:t>
    </dgm:pt>
    <dgm:pt modelId="{DB25B75C-7F3C-4B53-8094-346CB0576752}">
      <dgm:prSet/>
      <dgm:spPr/>
      <dgm:t>
        <a:bodyPr/>
        <a:lstStyle/>
        <a:p>
          <a:r>
            <a:rPr lang="fr-CA" dirty="0" smtClean="0"/>
            <a:t>Droit positif plus conforme aux droits humains</a:t>
          </a:r>
          <a:endParaRPr lang="fr-CA" dirty="0"/>
        </a:p>
      </dgm:t>
    </dgm:pt>
    <dgm:pt modelId="{A35C1BDA-867D-4FD4-B005-C15077254414}" type="parTrans" cxnId="{EB12BB8A-98FE-440A-AA86-B4C7F72D1BCE}">
      <dgm:prSet/>
      <dgm:spPr/>
      <dgm:t>
        <a:bodyPr/>
        <a:lstStyle/>
        <a:p>
          <a:endParaRPr lang="fr-CA"/>
        </a:p>
      </dgm:t>
    </dgm:pt>
    <dgm:pt modelId="{2F3AA1B7-A8D3-47CD-9531-51B9385181FF}" type="sibTrans" cxnId="{EB12BB8A-98FE-440A-AA86-B4C7F72D1BCE}">
      <dgm:prSet/>
      <dgm:spPr/>
      <dgm:t>
        <a:bodyPr/>
        <a:lstStyle/>
        <a:p>
          <a:endParaRPr lang="fr-CA"/>
        </a:p>
      </dgm:t>
    </dgm:pt>
    <dgm:pt modelId="{F92AF380-51E5-48F7-AC98-F59AD0533267}" type="pres">
      <dgm:prSet presAssocID="{F4A114C8-58E3-4DDB-99EC-D00C54388D3B}" presName="CompostProcess" presStyleCnt="0">
        <dgm:presLayoutVars>
          <dgm:dir/>
          <dgm:resizeHandles val="exact"/>
        </dgm:presLayoutVars>
      </dgm:prSet>
      <dgm:spPr/>
    </dgm:pt>
    <dgm:pt modelId="{4D21831B-62B9-43EB-AB95-671AC396E938}" type="pres">
      <dgm:prSet presAssocID="{F4A114C8-58E3-4DDB-99EC-D00C54388D3B}" presName="arrow" presStyleLbl="bgShp" presStyleIdx="0" presStyleCnt="1"/>
      <dgm:spPr/>
    </dgm:pt>
    <dgm:pt modelId="{9294BB94-9AB7-4D1B-A5DD-B5DA876E7C1D}" type="pres">
      <dgm:prSet presAssocID="{F4A114C8-58E3-4DDB-99EC-D00C54388D3B}" presName="linearProcess" presStyleCnt="0"/>
      <dgm:spPr/>
    </dgm:pt>
    <dgm:pt modelId="{1FCC36C0-CACA-4911-BB7E-74D3C0D68880}" type="pres">
      <dgm:prSet presAssocID="{0D6E948E-4B58-41EA-BE58-60ABAC3B5B02}" presName="textNode" presStyleLbl="node1" presStyleIdx="0" presStyleCnt="2">
        <dgm:presLayoutVars>
          <dgm:bulletEnabled val="1"/>
        </dgm:presLayoutVars>
      </dgm:prSet>
      <dgm:spPr/>
      <dgm:t>
        <a:bodyPr/>
        <a:lstStyle/>
        <a:p>
          <a:endParaRPr lang="fr-CA"/>
        </a:p>
      </dgm:t>
    </dgm:pt>
    <dgm:pt modelId="{76B5D422-67CC-48ED-8E70-4A3BD10AB18A}" type="pres">
      <dgm:prSet presAssocID="{C11AC32A-D2CA-4B97-89C1-6CF90D5D1FC8}" presName="sibTrans" presStyleCnt="0"/>
      <dgm:spPr/>
    </dgm:pt>
    <dgm:pt modelId="{BDE2F300-26E0-4F20-8FD8-D8E0ADC32998}" type="pres">
      <dgm:prSet presAssocID="{DB25B75C-7F3C-4B53-8094-346CB0576752}" presName="textNode" presStyleLbl="node1" presStyleIdx="1" presStyleCnt="2">
        <dgm:presLayoutVars>
          <dgm:bulletEnabled val="1"/>
        </dgm:presLayoutVars>
      </dgm:prSet>
      <dgm:spPr/>
      <dgm:t>
        <a:bodyPr/>
        <a:lstStyle/>
        <a:p>
          <a:endParaRPr lang="fr-CA"/>
        </a:p>
      </dgm:t>
    </dgm:pt>
  </dgm:ptLst>
  <dgm:cxnLst>
    <dgm:cxn modelId="{EB12BB8A-98FE-440A-AA86-B4C7F72D1BCE}" srcId="{F4A114C8-58E3-4DDB-99EC-D00C54388D3B}" destId="{DB25B75C-7F3C-4B53-8094-346CB0576752}" srcOrd="1" destOrd="0" parTransId="{A35C1BDA-867D-4FD4-B005-C15077254414}" sibTransId="{2F3AA1B7-A8D3-47CD-9531-51B9385181FF}"/>
    <dgm:cxn modelId="{19B0F79C-3B27-4F92-9C5B-EABAED32342E}" type="presOf" srcId="{F4A114C8-58E3-4DDB-99EC-D00C54388D3B}" destId="{F92AF380-51E5-48F7-AC98-F59AD0533267}" srcOrd="0" destOrd="0" presId="urn:microsoft.com/office/officeart/2005/8/layout/hProcess9"/>
    <dgm:cxn modelId="{4CCE5C02-75F4-4113-9FC3-E5F80E95E5B0}" srcId="{F4A114C8-58E3-4DDB-99EC-D00C54388D3B}" destId="{0D6E948E-4B58-41EA-BE58-60ABAC3B5B02}" srcOrd="0" destOrd="0" parTransId="{7B0AD252-B16C-47EC-99FC-BC0DCA95E027}" sibTransId="{C11AC32A-D2CA-4B97-89C1-6CF90D5D1FC8}"/>
    <dgm:cxn modelId="{FA2D0B76-50F2-42A9-94EE-3AEDB96BE967}" type="presOf" srcId="{0D6E948E-4B58-41EA-BE58-60ABAC3B5B02}" destId="{1FCC36C0-CACA-4911-BB7E-74D3C0D68880}" srcOrd="0" destOrd="0" presId="urn:microsoft.com/office/officeart/2005/8/layout/hProcess9"/>
    <dgm:cxn modelId="{86CE0913-FD34-4D0B-BC5E-C3DCA0B82FCD}" type="presOf" srcId="{DB25B75C-7F3C-4B53-8094-346CB0576752}" destId="{BDE2F300-26E0-4F20-8FD8-D8E0ADC32998}" srcOrd="0" destOrd="0" presId="urn:microsoft.com/office/officeart/2005/8/layout/hProcess9"/>
    <dgm:cxn modelId="{D5127CE9-17B4-40DE-BE2C-1C5165CC5B89}" type="presParOf" srcId="{F92AF380-51E5-48F7-AC98-F59AD0533267}" destId="{4D21831B-62B9-43EB-AB95-671AC396E938}" srcOrd="0" destOrd="0" presId="urn:microsoft.com/office/officeart/2005/8/layout/hProcess9"/>
    <dgm:cxn modelId="{977ABF89-0D57-4BB6-8F20-6A2D10507079}" type="presParOf" srcId="{F92AF380-51E5-48F7-AC98-F59AD0533267}" destId="{9294BB94-9AB7-4D1B-A5DD-B5DA876E7C1D}" srcOrd="1" destOrd="0" presId="urn:microsoft.com/office/officeart/2005/8/layout/hProcess9"/>
    <dgm:cxn modelId="{ECEB9111-BB72-4DE6-89FB-2DCC9978B082}" type="presParOf" srcId="{9294BB94-9AB7-4D1B-A5DD-B5DA876E7C1D}" destId="{1FCC36C0-CACA-4911-BB7E-74D3C0D68880}" srcOrd="0" destOrd="0" presId="urn:microsoft.com/office/officeart/2005/8/layout/hProcess9"/>
    <dgm:cxn modelId="{28F47018-1015-4630-B0EF-0F756A947383}" type="presParOf" srcId="{9294BB94-9AB7-4D1B-A5DD-B5DA876E7C1D}" destId="{76B5D422-67CC-48ED-8E70-4A3BD10AB18A}" srcOrd="1" destOrd="0" presId="urn:microsoft.com/office/officeart/2005/8/layout/hProcess9"/>
    <dgm:cxn modelId="{B386626C-5FBF-48C2-9685-72610F0985FB}" type="presParOf" srcId="{9294BB94-9AB7-4D1B-A5DD-B5DA876E7C1D}" destId="{BDE2F300-26E0-4F20-8FD8-D8E0ADC32998}"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2198A1-8D5F-47E6-9316-BA9BFB74CEB6}" type="doc">
      <dgm:prSet loTypeId="urn:microsoft.com/office/officeart/2008/layout/HorizontalMultiLevelHierarchy" loCatId="hierarchy" qsTypeId="urn:microsoft.com/office/officeart/2005/8/quickstyle/simple1" qsCatId="simple" csTypeId="urn:microsoft.com/office/officeart/2005/8/colors/accent0_3" csCatId="mainScheme" phldr="1"/>
      <dgm:spPr/>
      <dgm:t>
        <a:bodyPr/>
        <a:lstStyle/>
        <a:p>
          <a:endParaRPr lang="fr-CA"/>
        </a:p>
      </dgm:t>
    </dgm:pt>
    <dgm:pt modelId="{9B1DC94D-884A-41E6-B308-2E02088EFC73}">
      <dgm:prSet phldrT="[Texte]"/>
      <dgm:spPr/>
      <dgm:t>
        <a:bodyPr/>
        <a:lstStyle/>
        <a:p>
          <a:r>
            <a:rPr lang="fr-CA" dirty="0" smtClean="0"/>
            <a:t>Charte internationale des droits de l’homme</a:t>
          </a:r>
          <a:endParaRPr lang="fr-CA" dirty="0"/>
        </a:p>
      </dgm:t>
    </dgm:pt>
    <dgm:pt modelId="{4F293F4B-2484-4F9B-88C8-72486416F241}" type="parTrans" cxnId="{B1C071F9-6F8B-4F16-B3A0-0DCE2A12048C}">
      <dgm:prSet/>
      <dgm:spPr/>
      <dgm:t>
        <a:bodyPr/>
        <a:lstStyle/>
        <a:p>
          <a:endParaRPr lang="fr-CA"/>
        </a:p>
      </dgm:t>
    </dgm:pt>
    <dgm:pt modelId="{F225BE04-1B08-4FC2-A815-F7C724D7DF14}" type="sibTrans" cxnId="{B1C071F9-6F8B-4F16-B3A0-0DCE2A12048C}">
      <dgm:prSet/>
      <dgm:spPr/>
      <dgm:t>
        <a:bodyPr/>
        <a:lstStyle/>
        <a:p>
          <a:endParaRPr lang="fr-CA"/>
        </a:p>
      </dgm:t>
    </dgm:pt>
    <dgm:pt modelId="{1ADDABCE-12B9-4E79-BEA9-ED31837F81F0}">
      <dgm:prSet phldrT="[Texte]"/>
      <dgm:spPr/>
      <dgm:t>
        <a:bodyPr/>
        <a:lstStyle/>
        <a:p>
          <a:r>
            <a:rPr lang="fr-CA" dirty="0" smtClean="0"/>
            <a:t>DUDH</a:t>
          </a:r>
          <a:endParaRPr lang="fr-CA" dirty="0"/>
        </a:p>
      </dgm:t>
    </dgm:pt>
    <dgm:pt modelId="{03384BD7-4CC1-4E91-B778-25FAEB027176}" type="parTrans" cxnId="{F71DFCDD-344D-44DB-AD7B-8B1532D06E05}">
      <dgm:prSet/>
      <dgm:spPr/>
      <dgm:t>
        <a:bodyPr/>
        <a:lstStyle/>
        <a:p>
          <a:endParaRPr lang="fr-CA"/>
        </a:p>
      </dgm:t>
    </dgm:pt>
    <dgm:pt modelId="{77A7B279-2BF7-481F-94B6-992C25E23154}" type="sibTrans" cxnId="{F71DFCDD-344D-44DB-AD7B-8B1532D06E05}">
      <dgm:prSet/>
      <dgm:spPr/>
      <dgm:t>
        <a:bodyPr/>
        <a:lstStyle/>
        <a:p>
          <a:endParaRPr lang="fr-CA"/>
        </a:p>
      </dgm:t>
    </dgm:pt>
    <dgm:pt modelId="{E0661708-C000-4841-9736-0147EABAE057}">
      <dgm:prSet phldrT="[Texte]"/>
      <dgm:spPr/>
      <dgm:t>
        <a:bodyPr/>
        <a:lstStyle/>
        <a:p>
          <a:r>
            <a:rPr lang="fr-CA" dirty="0" smtClean="0"/>
            <a:t>PIDESC</a:t>
          </a:r>
          <a:endParaRPr lang="fr-CA" dirty="0"/>
        </a:p>
      </dgm:t>
    </dgm:pt>
    <dgm:pt modelId="{CE0A73CF-3305-4300-8284-33D05C0B28E0}" type="parTrans" cxnId="{08BA13F4-2B11-499A-88D9-7692C7339640}">
      <dgm:prSet/>
      <dgm:spPr/>
      <dgm:t>
        <a:bodyPr/>
        <a:lstStyle/>
        <a:p>
          <a:endParaRPr lang="fr-CA"/>
        </a:p>
      </dgm:t>
    </dgm:pt>
    <dgm:pt modelId="{E98D7CD9-DE2F-4284-A848-5CDF5BF2DBBF}" type="sibTrans" cxnId="{08BA13F4-2B11-499A-88D9-7692C7339640}">
      <dgm:prSet/>
      <dgm:spPr/>
      <dgm:t>
        <a:bodyPr/>
        <a:lstStyle/>
        <a:p>
          <a:endParaRPr lang="fr-CA"/>
        </a:p>
      </dgm:t>
    </dgm:pt>
    <dgm:pt modelId="{735867DE-F963-4B90-B746-D25A18DEED37}">
      <dgm:prSet phldrT="[Texte]"/>
      <dgm:spPr/>
      <dgm:t>
        <a:bodyPr/>
        <a:lstStyle/>
        <a:p>
          <a:r>
            <a:rPr lang="fr-CA" dirty="0" smtClean="0"/>
            <a:t>PIDCP</a:t>
          </a:r>
          <a:endParaRPr lang="fr-CA" dirty="0"/>
        </a:p>
      </dgm:t>
    </dgm:pt>
    <dgm:pt modelId="{B317E83F-0747-4E7D-9E15-777BF1E090F2}" type="parTrans" cxnId="{DD240D98-6C6E-46D2-A8BF-4B24A2C2AD19}">
      <dgm:prSet/>
      <dgm:spPr/>
      <dgm:t>
        <a:bodyPr/>
        <a:lstStyle/>
        <a:p>
          <a:endParaRPr lang="fr-CA"/>
        </a:p>
      </dgm:t>
    </dgm:pt>
    <dgm:pt modelId="{E4E23688-301B-4422-9741-09A0DF7B954B}" type="sibTrans" cxnId="{DD240D98-6C6E-46D2-A8BF-4B24A2C2AD19}">
      <dgm:prSet/>
      <dgm:spPr/>
      <dgm:t>
        <a:bodyPr/>
        <a:lstStyle/>
        <a:p>
          <a:endParaRPr lang="fr-CA"/>
        </a:p>
      </dgm:t>
    </dgm:pt>
    <dgm:pt modelId="{E654E31D-A9E1-406E-A15D-27C6F980BE14}" type="pres">
      <dgm:prSet presAssocID="{EE2198A1-8D5F-47E6-9316-BA9BFB74CEB6}" presName="Name0" presStyleCnt="0">
        <dgm:presLayoutVars>
          <dgm:chPref val="1"/>
          <dgm:dir/>
          <dgm:animOne val="branch"/>
          <dgm:animLvl val="lvl"/>
          <dgm:resizeHandles val="exact"/>
        </dgm:presLayoutVars>
      </dgm:prSet>
      <dgm:spPr/>
      <dgm:t>
        <a:bodyPr/>
        <a:lstStyle/>
        <a:p>
          <a:endParaRPr lang="fr-CA"/>
        </a:p>
      </dgm:t>
    </dgm:pt>
    <dgm:pt modelId="{CE214413-C474-47C4-AE56-F1D4890B73DE}" type="pres">
      <dgm:prSet presAssocID="{9B1DC94D-884A-41E6-B308-2E02088EFC73}" presName="root1" presStyleCnt="0"/>
      <dgm:spPr/>
    </dgm:pt>
    <dgm:pt modelId="{4DEC5121-33EF-4B24-A336-797162F690E1}" type="pres">
      <dgm:prSet presAssocID="{9B1DC94D-884A-41E6-B308-2E02088EFC73}" presName="LevelOneTextNode" presStyleLbl="node0" presStyleIdx="0" presStyleCnt="1">
        <dgm:presLayoutVars>
          <dgm:chPref val="3"/>
        </dgm:presLayoutVars>
      </dgm:prSet>
      <dgm:spPr/>
      <dgm:t>
        <a:bodyPr/>
        <a:lstStyle/>
        <a:p>
          <a:endParaRPr lang="fr-CA"/>
        </a:p>
      </dgm:t>
    </dgm:pt>
    <dgm:pt modelId="{643CC2A4-10AA-457E-8FDB-691EB62F1111}" type="pres">
      <dgm:prSet presAssocID="{9B1DC94D-884A-41E6-B308-2E02088EFC73}" presName="level2hierChild" presStyleCnt="0"/>
      <dgm:spPr/>
    </dgm:pt>
    <dgm:pt modelId="{9CE3BF4F-3D2A-43BC-90BA-24BCBC30FFBD}" type="pres">
      <dgm:prSet presAssocID="{03384BD7-4CC1-4E91-B778-25FAEB027176}" presName="conn2-1" presStyleLbl="parChTrans1D2" presStyleIdx="0" presStyleCnt="3"/>
      <dgm:spPr/>
      <dgm:t>
        <a:bodyPr/>
        <a:lstStyle/>
        <a:p>
          <a:endParaRPr lang="fr-CA"/>
        </a:p>
      </dgm:t>
    </dgm:pt>
    <dgm:pt modelId="{9153A76C-C160-43B3-812D-2DED0B369415}" type="pres">
      <dgm:prSet presAssocID="{03384BD7-4CC1-4E91-B778-25FAEB027176}" presName="connTx" presStyleLbl="parChTrans1D2" presStyleIdx="0" presStyleCnt="3"/>
      <dgm:spPr/>
      <dgm:t>
        <a:bodyPr/>
        <a:lstStyle/>
        <a:p>
          <a:endParaRPr lang="fr-CA"/>
        </a:p>
      </dgm:t>
    </dgm:pt>
    <dgm:pt modelId="{5A4943E0-A459-40C8-BF75-EB410AFE41B6}" type="pres">
      <dgm:prSet presAssocID="{1ADDABCE-12B9-4E79-BEA9-ED31837F81F0}" presName="root2" presStyleCnt="0"/>
      <dgm:spPr/>
    </dgm:pt>
    <dgm:pt modelId="{5D22DF85-664A-4CB4-9024-348D51842040}" type="pres">
      <dgm:prSet presAssocID="{1ADDABCE-12B9-4E79-BEA9-ED31837F81F0}" presName="LevelTwoTextNode" presStyleLbl="node2" presStyleIdx="0" presStyleCnt="3">
        <dgm:presLayoutVars>
          <dgm:chPref val="3"/>
        </dgm:presLayoutVars>
      </dgm:prSet>
      <dgm:spPr/>
      <dgm:t>
        <a:bodyPr/>
        <a:lstStyle/>
        <a:p>
          <a:endParaRPr lang="fr-CA"/>
        </a:p>
      </dgm:t>
    </dgm:pt>
    <dgm:pt modelId="{67DA3666-CBCF-4755-9D24-13AC3521FD4D}" type="pres">
      <dgm:prSet presAssocID="{1ADDABCE-12B9-4E79-BEA9-ED31837F81F0}" presName="level3hierChild" presStyleCnt="0"/>
      <dgm:spPr/>
    </dgm:pt>
    <dgm:pt modelId="{BA2A5593-7665-4853-B3EF-8CEFB5658DDF}" type="pres">
      <dgm:prSet presAssocID="{CE0A73CF-3305-4300-8284-33D05C0B28E0}" presName="conn2-1" presStyleLbl="parChTrans1D2" presStyleIdx="1" presStyleCnt="3"/>
      <dgm:spPr/>
      <dgm:t>
        <a:bodyPr/>
        <a:lstStyle/>
        <a:p>
          <a:endParaRPr lang="fr-CA"/>
        </a:p>
      </dgm:t>
    </dgm:pt>
    <dgm:pt modelId="{9A472F17-BE5C-4627-A147-D48AF373739A}" type="pres">
      <dgm:prSet presAssocID="{CE0A73CF-3305-4300-8284-33D05C0B28E0}" presName="connTx" presStyleLbl="parChTrans1D2" presStyleIdx="1" presStyleCnt="3"/>
      <dgm:spPr/>
      <dgm:t>
        <a:bodyPr/>
        <a:lstStyle/>
        <a:p>
          <a:endParaRPr lang="fr-CA"/>
        </a:p>
      </dgm:t>
    </dgm:pt>
    <dgm:pt modelId="{7F94FA12-C860-4059-AF50-A85735F36F5B}" type="pres">
      <dgm:prSet presAssocID="{E0661708-C000-4841-9736-0147EABAE057}" presName="root2" presStyleCnt="0"/>
      <dgm:spPr/>
    </dgm:pt>
    <dgm:pt modelId="{29472C24-75B2-4DF4-8F6C-D62792638211}" type="pres">
      <dgm:prSet presAssocID="{E0661708-C000-4841-9736-0147EABAE057}" presName="LevelTwoTextNode" presStyleLbl="node2" presStyleIdx="1" presStyleCnt="3">
        <dgm:presLayoutVars>
          <dgm:chPref val="3"/>
        </dgm:presLayoutVars>
      </dgm:prSet>
      <dgm:spPr/>
      <dgm:t>
        <a:bodyPr/>
        <a:lstStyle/>
        <a:p>
          <a:endParaRPr lang="fr-CA"/>
        </a:p>
      </dgm:t>
    </dgm:pt>
    <dgm:pt modelId="{D004D787-0E01-4D32-8682-BAAF8F0BE418}" type="pres">
      <dgm:prSet presAssocID="{E0661708-C000-4841-9736-0147EABAE057}" presName="level3hierChild" presStyleCnt="0"/>
      <dgm:spPr/>
    </dgm:pt>
    <dgm:pt modelId="{4F35ED63-320D-4485-99F3-21E6E9FFB353}" type="pres">
      <dgm:prSet presAssocID="{B317E83F-0747-4E7D-9E15-777BF1E090F2}" presName="conn2-1" presStyleLbl="parChTrans1D2" presStyleIdx="2" presStyleCnt="3"/>
      <dgm:spPr/>
      <dgm:t>
        <a:bodyPr/>
        <a:lstStyle/>
        <a:p>
          <a:endParaRPr lang="fr-CA"/>
        </a:p>
      </dgm:t>
    </dgm:pt>
    <dgm:pt modelId="{21D444E5-1A96-4FAD-B282-53AA3A10AD44}" type="pres">
      <dgm:prSet presAssocID="{B317E83F-0747-4E7D-9E15-777BF1E090F2}" presName="connTx" presStyleLbl="parChTrans1D2" presStyleIdx="2" presStyleCnt="3"/>
      <dgm:spPr/>
      <dgm:t>
        <a:bodyPr/>
        <a:lstStyle/>
        <a:p>
          <a:endParaRPr lang="fr-CA"/>
        </a:p>
      </dgm:t>
    </dgm:pt>
    <dgm:pt modelId="{ADF1F7F9-2E14-40B7-B05A-0FBE8A21D978}" type="pres">
      <dgm:prSet presAssocID="{735867DE-F963-4B90-B746-D25A18DEED37}" presName="root2" presStyleCnt="0"/>
      <dgm:spPr/>
    </dgm:pt>
    <dgm:pt modelId="{9ECD878C-CBDA-41A0-9C02-891A43C52225}" type="pres">
      <dgm:prSet presAssocID="{735867DE-F963-4B90-B746-D25A18DEED37}" presName="LevelTwoTextNode" presStyleLbl="node2" presStyleIdx="2" presStyleCnt="3">
        <dgm:presLayoutVars>
          <dgm:chPref val="3"/>
        </dgm:presLayoutVars>
      </dgm:prSet>
      <dgm:spPr/>
      <dgm:t>
        <a:bodyPr/>
        <a:lstStyle/>
        <a:p>
          <a:endParaRPr lang="fr-CA"/>
        </a:p>
      </dgm:t>
    </dgm:pt>
    <dgm:pt modelId="{0D0BE00E-ACF2-4567-B3E1-278B230B99BD}" type="pres">
      <dgm:prSet presAssocID="{735867DE-F963-4B90-B746-D25A18DEED37}" presName="level3hierChild" presStyleCnt="0"/>
      <dgm:spPr/>
    </dgm:pt>
  </dgm:ptLst>
  <dgm:cxnLst>
    <dgm:cxn modelId="{2BBC990B-9D34-4FB6-AF66-9E5453E3B287}" type="presOf" srcId="{CE0A73CF-3305-4300-8284-33D05C0B28E0}" destId="{BA2A5593-7665-4853-B3EF-8CEFB5658DDF}" srcOrd="0" destOrd="0" presId="urn:microsoft.com/office/officeart/2008/layout/HorizontalMultiLevelHierarchy"/>
    <dgm:cxn modelId="{EB02A93D-7567-4795-8005-B95DD6B8DB65}" type="presOf" srcId="{1ADDABCE-12B9-4E79-BEA9-ED31837F81F0}" destId="{5D22DF85-664A-4CB4-9024-348D51842040}" srcOrd="0" destOrd="0" presId="urn:microsoft.com/office/officeart/2008/layout/HorizontalMultiLevelHierarchy"/>
    <dgm:cxn modelId="{F71DFCDD-344D-44DB-AD7B-8B1532D06E05}" srcId="{9B1DC94D-884A-41E6-B308-2E02088EFC73}" destId="{1ADDABCE-12B9-4E79-BEA9-ED31837F81F0}" srcOrd="0" destOrd="0" parTransId="{03384BD7-4CC1-4E91-B778-25FAEB027176}" sibTransId="{77A7B279-2BF7-481F-94B6-992C25E23154}"/>
    <dgm:cxn modelId="{B1C071F9-6F8B-4F16-B3A0-0DCE2A12048C}" srcId="{EE2198A1-8D5F-47E6-9316-BA9BFB74CEB6}" destId="{9B1DC94D-884A-41E6-B308-2E02088EFC73}" srcOrd="0" destOrd="0" parTransId="{4F293F4B-2484-4F9B-88C8-72486416F241}" sibTransId="{F225BE04-1B08-4FC2-A815-F7C724D7DF14}"/>
    <dgm:cxn modelId="{887999A8-EE3F-4C56-BC56-CB9BBF1E14DD}" type="presOf" srcId="{03384BD7-4CC1-4E91-B778-25FAEB027176}" destId="{9CE3BF4F-3D2A-43BC-90BA-24BCBC30FFBD}" srcOrd="0" destOrd="0" presId="urn:microsoft.com/office/officeart/2008/layout/HorizontalMultiLevelHierarchy"/>
    <dgm:cxn modelId="{C9266ADE-3AE1-4EEF-AEF4-10B3306F5CF7}" type="presOf" srcId="{735867DE-F963-4B90-B746-D25A18DEED37}" destId="{9ECD878C-CBDA-41A0-9C02-891A43C52225}" srcOrd="0" destOrd="0" presId="urn:microsoft.com/office/officeart/2008/layout/HorizontalMultiLevelHierarchy"/>
    <dgm:cxn modelId="{AC699753-BD8E-4BEA-9032-9C571950C7F5}" type="presOf" srcId="{03384BD7-4CC1-4E91-B778-25FAEB027176}" destId="{9153A76C-C160-43B3-812D-2DED0B369415}" srcOrd="1" destOrd="0" presId="urn:microsoft.com/office/officeart/2008/layout/HorizontalMultiLevelHierarchy"/>
    <dgm:cxn modelId="{08BA13F4-2B11-499A-88D9-7692C7339640}" srcId="{9B1DC94D-884A-41E6-B308-2E02088EFC73}" destId="{E0661708-C000-4841-9736-0147EABAE057}" srcOrd="1" destOrd="0" parTransId="{CE0A73CF-3305-4300-8284-33D05C0B28E0}" sibTransId="{E98D7CD9-DE2F-4284-A848-5CDF5BF2DBBF}"/>
    <dgm:cxn modelId="{B7DBABD7-16F6-4333-B942-8CBBB2741E05}" type="presOf" srcId="{B317E83F-0747-4E7D-9E15-777BF1E090F2}" destId="{21D444E5-1A96-4FAD-B282-53AA3A10AD44}" srcOrd="1" destOrd="0" presId="urn:microsoft.com/office/officeart/2008/layout/HorizontalMultiLevelHierarchy"/>
    <dgm:cxn modelId="{C13F75CC-94E0-46AA-938E-1F80E86A265D}" type="presOf" srcId="{9B1DC94D-884A-41E6-B308-2E02088EFC73}" destId="{4DEC5121-33EF-4B24-A336-797162F690E1}" srcOrd="0" destOrd="0" presId="urn:microsoft.com/office/officeart/2008/layout/HorizontalMultiLevelHierarchy"/>
    <dgm:cxn modelId="{8100EDB0-F2BF-47C2-8266-93020A4BDAB6}" type="presOf" srcId="{EE2198A1-8D5F-47E6-9316-BA9BFB74CEB6}" destId="{E654E31D-A9E1-406E-A15D-27C6F980BE14}" srcOrd="0" destOrd="0" presId="urn:microsoft.com/office/officeart/2008/layout/HorizontalMultiLevelHierarchy"/>
    <dgm:cxn modelId="{B2C48678-2201-434D-8484-2C65D9C1C7F9}" type="presOf" srcId="{CE0A73CF-3305-4300-8284-33D05C0B28E0}" destId="{9A472F17-BE5C-4627-A147-D48AF373739A}" srcOrd="1" destOrd="0" presId="urn:microsoft.com/office/officeart/2008/layout/HorizontalMultiLevelHierarchy"/>
    <dgm:cxn modelId="{AA1C22A3-6119-4ACC-AEDD-0F4A1B4FEC73}" type="presOf" srcId="{E0661708-C000-4841-9736-0147EABAE057}" destId="{29472C24-75B2-4DF4-8F6C-D62792638211}" srcOrd="0" destOrd="0" presId="urn:microsoft.com/office/officeart/2008/layout/HorizontalMultiLevelHierarchy"/>
    <dgm:cxn modelId="{DD240D98-6C6E-46D2-A8BF-4B24A2C2AD19}" srcId="{9B1DC94D-884A-41E6-B308-2E02088EFC73}" destId="{735867DE-F963-4B90-B746-D25A18DEED37}" srcOrd="2" destOrd="0" parTransId="{B317E83F-0747-4E7D-9E15-777BF1E090F2}" sibTransId="{E4E23688-301B-4422-9741-09A0DF7B954B}"/>
    <dgm:cxn modelId="{FFF605E5-91CE-4781-989C-31FFE5BF1155}" type="presOf" srcId="{B317E83F-0747-4E7D-9E15-777BF1E090F2}" destId="{4F35ED63-320D-4485-99F3-21E6E9FFB353}" srcOrd="0" destOrd="0" presId="urn:microsoft.com/office/officeart/2008/layout/HorizontalMultiLevelHierarchy"/>
    <dgm:cxn modelId="{DAFC68EF-CFB0-4AE2-8D21-4CEC4125D87A}" type="presParOf" srcId="{E654E31D-A9E1-406E-A15D-27C6F980BE14}" destId="{CE214413-C474-47C4-AE56-F1D4890B73DE}" srcOrd="0" destOrd="0" presId="urn:microsoft.com/office/officeart/2008/layout/HorizontalMultiLevelHierarchy"/>
    <dgm:cxn modelId="{95B2275A-4D0E-4E6B-85DD-40AB712F3266}" type="presParOf" srcId="{CE214413-C474-47C4-AE56-F1D4890B73DE}" destId="{4DEC5121-33EF-4B24-A336-797162F690E1}" srcOrd="0" destOrd="0" presId="urn:microsoft.com/office/officeart/2008/layout/HorizontalMultiLevelHierarchy"/>
    <dgm:cxn modelId="{06CA9481-4D70-4C0F-A672-790EE804190B}" type="presParOf" srcId="{CE214413-C474-47C4-AE56-F1D4890B73DE}" destId="{643CC2A4-10AA-457E-8FDB-691EB62F1111}" srcOrd="1" destOrd="0" presId="urn:microsoft.com/office/officeart/2008/layout/HorizontalMultiLevelHierarchy"/>
    <dgm:cxn modelId="{055910AF-C928-4057-BDE3-BC213EDA6C74}" type="presParOf" srcId="{643CC2A4-10AA-457E-8FDB-691EB62F1111}" destId="{9CE3BF4F-3D2A-43BC-90BA-24BCBC30FFBD}" srcOrd="0" destOrd="0" presId="urn:microsoft.com/office/officeart/2008/layout/HorizontalMultiLevelHierarchy"/>
    <dgm:cxn modelId="{5532DE57-FBA6-4DFE-B4F3-48DD6D22D3C8}" type="presParOf" srcId="{9CE3BF4F-3D2A-43BC-90BA-24BCBC30FFBD}" destId="{9153A76C-C160-43B3-812D-2DED0B369415}" srcOrd="0" destOrd="0" presId="urn:microsoft.com/office/officeart/2008/layout/HorizontalMultiLevelHierarchy"/>
    <dgm:cxn modelId="{F8F791B6-4B5A-40AC-955E-B6AC423963A1}" type="presParOf" srcId="{643CC2A4-10AA-457E-8FDB-691EB62F1111}" destId="{5A4943E0-A459-40C8-BF75-EB410AFE41B6}" srcOrd="1" destOrd="0" presId="urn:microsoft.com/office/officeart/2008/layout/HorizontalMultiLevelHierarchy"/>
    <dgm:cxn modelId="{36099B1F-114A-4259-A2E4-E8B2E74E8511}" type="presParOf" srcId="{5A4943E0-A459-40C8-BF75-EB410AFE41B6}" destId="{5D22DF85-664A-4CB4-9024-348D51842040}" srcOrd="0" destOrd="0" presId="urn:microsoft.com/office/officeart/2008/layout/HorizontalMultiLevelHierarchy"/>
    <dgm:cxn modelId="{38B2EFB5-066D-410F-9B73-035131026933}" type="presParOf" srcId="{5A4943E0-A459-40C8-BF75-EB410AFE41B6}" destId="{67DA3666-CBCF-4755-9D24-13AC3521FD4D}" srcOrd="1" destOrd="0" presId="urn:microsoft.com/office/officeart/2008/layout/HorizontalMultiLevelHierarchy"/>
    <dgm:cxn modelId="{AB073019-A8C9-46A1-BF19-5CF73153F3A5}" type="presParOf" srcId="{643CC2A4-10AA-457E-8FDB-691EB62F1111}" destId="{BA2A5593-7665-4853-B3EF-8CEFB5658DDF}" srcOrd="2" destOrd="0" presId="urn:microsoft.com/office/officeart/2008/layout/HorizontalMultiLevelHierarchy"/>
    <dgm:cxn modelId="{DDD18E62-2177-45CA-A83A-7B7F30E6DDC0}" type="presParOf" srcId="{BA2A5593-7665-4853-B3EF-8CEFB5658DDF}" destId="{9A472F17-BE5C-4627-A147-D48AF373739A}" srcOrd="0" destOrd="0" presId="urn:microsoft.com/office/officeart/2008/layout/HorizontalMultiLevelHierarchy"/>
    <dgm:cxn modelId="{FF0647A9-540A-4736-B627-1DCEDB414700}" type="presParOf" srcId="{643CC2A4-10AA-457E-8FDB-691EB62F1111}" destId="{7F94FA12-C860-4059-AF50-A85735F36F5B}" srcOrd="3" destOrd="0" presId="urn:microsoft.com/office/officeart/2008/layout/HorizontalMultiLevelHierarchy"/>
    <dgm:cxn modelId="{27012D9F-94EE-4CAE-ADF6-BDA3FA2D8E40}" type="presParOf" srcId="{7F94FA12-C860-4059-AF50-A85735F36F5B}" destId="{29472C24-75B2-4DF4-8F6C-D62792638211}" srcOrd="0" destOrd="0" presId="urn:microsoft.com/office/officeart/2008/layout/HorizontalMultiLevelHierarchy"/>
    <dgm:cxn modelId="{DE5B9D18-1535-42AC-915E-5797D51EDD3B}" type="presParOf" srcId="{7F94FA12-C860-4059-AF50-A85735F36F5B}" destId="{D004D787-0E01-4D32-8682-BAAF8F0BE418}" srcOrd="1" destOrd="0" presId="urn:microsoft.com/office/officeart/2008/layout/HorizontalMultiLevelHierarchy"/>
    <dgm:cxn modelId="{3AFDBB89-586C-4DC4-B3FA-8E0E4E36F61A}" type="presParOf" srcId="{643CC2A4-10AA-457E-8FDB-691EB62F1111}" destId="{4F35ED63-320D-4485-99F3-21E6E9FFB353}" srcOrd="4" destOrd="0" presId="urn:microsoft.com/office/officeart/2008/layout/HorizontalMultiLevelHierarchy"/>
    <dgm:cxn modelId="{F2F85DDA-DF9D-4F0A-A071-036699F750E0}" type="presParOf" srcId="{4F35ED63-320D-4485-99F3-21E6E9FFB353}" destId="{21D444E5-1A96-4FAD-B282-53AA3A10AD44}" srcOrd="0" destOrd="0" presId="urn:microsoft.com/office/officeart/2008/layout/HorizontalMultiLevelHierarchy"/>
    <dgm:cxn modelId="{ED8C4F52-DB5C-4D99-9464-88532A7A00B1}" type="presParOf" srcId="{643CC2A4-10AA-457E-8FDB-691EB62F1111}" destId="{ADF1F7F9-2E14-40B7-B05A-0FBE8A21D978}" srcOrd="5" destOrd="0" presId="urn:microsoft.com/office/officeart/2008/layout/HorizontalMultiLevelHierarchy"/>
    <dgm:cxn modelId="{F0E47A2B-58E4-471A-AAAE-79D382A43F0B}" type="presParOf" srcId="{ADF1F7F9-2E14-40B7-B05A-0FBE8A21D978}" destId="{9ECD878C-CBDA-41A0-9C02-891A43C52225}" srcOrd="0" destOrd="0" presId="urn:microsoft.com/office/officeart/2008/layout/HorizontalMultiLevelHierarchy"/>
    <dgm:cxn modelId="{20AEEFC6-7876-4363-9115-4E55D1CAE174}" type="presParOf" srcId="{ADF1F7F9-2E14-40B7-B05A-0FBE8A21D978}" destId="{0D0BE00E-ACF2-4567-B3E1-278B230B99B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2198A1-8D5F-47E6-9316-BA9BFB74CEB6}" type="doc">
      <dgm:prSet loTypeId="urn:microsoft.com/office/officeart/2008/layout/HorizontalMultiLevelHierarchy" loCatId="hierarchy" qsTypeId="urn:microsoft.com/office/officeart/2005/8/quickstyle/simple1" qsCatId="simple" csTypeId="urn:microsoft.com/office/officeart/2005/8/colors/accent0_3" csCatId="mainScheme" phldr="1"/>
      <dgm:spPr/>
      <dgm:t>
        <a:bodyPr/>
        <a:lstStyle/>
        <a:p>
          <a:endParaRPr lang="fr-CA"/>
        </a:p>
      </dgm:t>
    </dgm:pt>
    <dgm:pt modelId="{9B1DC94D-884A-41E6-B308-2E02088EFC73}">
      <dgm:prSet phldrT="[Texte]"/>
      <dgm:spPr/>
      <dgm:t>
        <a:bodyPr/>
        <a:lstStyle/>
        <a:p>
          <a:r>
            <a:rPr lang="fr-CA" dirty="0" smtClean="0"/>
            <a:t>Charte internationale des droits de l’homme</a:t>
          </a:r>
          <a:endParaRPr lang="fr-CA" dirty="0"/>
        </a:p>
      </dgm:t>
    </dgm:pt>
    <dgm:pt modelId="{4F293F4B-2484-4F9B-88C8-72486416F241}" type="parTrans" cxnId="{B1C071F9-6F8B-4F16-B3A0-0DCE2A12048C}">
      <dgm:prSet/>
      <dgm:spPr/>
      <dgm:t>
        <a:bodyPr/>
        <a:lstStyle/>
        <a:p>
          <a:endParaRPr lang="fr-CA"/>
        </a:p>
      </dgm:t>
    </dgm:pt>
    <dgm:pt modelId="{F225BE04-1B08-4FC2-A815-F7C724D7DF14}" type="sibTrans" cxnId="{B1C071F9-6F8B-4F16-B3A0-0DCE2A12048C}">
      <dgm:prSet/>
      <dgm:spPr/>
      <dgm:t>
        <a:bodyPr/>
        <a:lstStyle/>
        <a:p>
          <a:endParaRPr lang="fr-CA"/>
        </a:p>
      </dgm:t>
    </dgm:pt>
    <dgm:pt modelId="{1ADDABCE-12B9-4E79-BEA9-ED31837F81F0}">
      <dgm:prSet phldrT="[Texte]"/>
      <dgm:spPr/>
      <dgm:t>
        <a:bodyPr/>
        <a:lstStyle/>
        <a:p>
          <a:r>
            <a:rPr lang="fr-CA" dirty="0" smtClean="0"/>
            <a:t>DUDH</a:t>
          </a:r>
          <a:endParaRPr lang="fr-CA" dirty="0"/>
        </a:p>
      </dgm:t>
    </dgm:pt>
    <dgm:pt modelId="{03384BD7-4CC1-4E91-B778-25FAEB027176}" type="parTrans" cxnId="{F71DFCDD-344D-44DB-AD7B-8B1532D06E05}">
      <dgm:prSet/>
      <dgm:spPr/>
      <dgm:t>
        <a:bodyPr/>
        <a:lstStyle/>
        <a:p>
          <a:endParaRPr lang="fr-CA"/>
        </a:p>
      </dgm:t>
    </dgm:pt>
    <dgm:pt modelId="{77A7B279-2BF7-481F-94B6-992C25E23154}" type="sibTrans" cxnId="{F71DFCDD-344D-44DB-AD7B-8B1532D06E05}">
      <dgm:prSet/>
      <dgm:spPr/>
      <dgm:t>
        <a:bodyPr/>
        <a:lstStyle/>
        <a:p>
          <a:endParaRPr lang="fr-CA"/>
        </a:p>
      </dgm:t>
    </dgm:pt>
    <dgm:pt modelId="{E0661708-C000-4841-9736-0147EABAE057}">
      <dgm:prSet phldrT="[Texte]"/>
      <dgm:spPr/>
      <dgm:t>
        <a:bodyPr/>
        <a:lstStyle/>
        <a:p>
          <a:r>
            <a:rPr lang="fr-CA" dirty="0" smtClean="0"/>
            <a:t>PIDESC</a:t>
          </a:r>
          <a:endParaRPr lang="fr-CA" dirty="0"/>
        </a:p>
      </dgm:t>
    </dgm:pt>
    <dgm:pt modelId="{CE0A73CF-3305-4300-8284-33D05C0B28E0}" type="parTrans" cxnId="{08BA13F4-2B11-499A-88D9-7692C7339640}">
      <dgm:prSet/>
      <dgm:spPr/>
      <dgm:t>
        <a:bodyPr/>
        <a:lstStyle/>
        <a:p>
          <a:endParaRPr lang="fr-CA"/>
        </a:p>
      </dgm:t>
    </dgm:pt>
    <dgm:pt modelId="{E98D7CD9-DE2F-4284-A848-5CDF5BF2DBBF}" type="sibTrans" cxnId="{08BA13F4-2B11-499A-88D9-7692C7339640}">
      <dgm:prSet/>
      <dgm:spPr/>
      <dgm:t>
        <a:bodyPr/>
        <a:lstStyle/>
        <a:p>
          <a:endParaRPr lang="fr-CA"/>
        </a:p>
      </dgm:t>
    </dgm:pt>
    <dgm:pt modelId="{735867DE-F963-4B90-B746-D25A18DEED37}">
      <dgm:prSet phldrT="[Texte]"/>
      <dgm:spPr/>
      <dgm:t>
        <a:bodyPr/>
        <a:lstStyle/>
        <a:p>
          <a:r>
            <a:rPr lang="fr-CA" dirty="0" smtClean="0"/>
            <a:t>PIDCP</a:t>
          </a:r>
          <a:endParaRPr lang="fr-CA" dirty="0"/>
        </a:p>
      </dgm:t>
    </dgm:pt>
    <dgm:pt modelId="{B317E83F-0747-4E7D-9E15-777BF1E090F2}" type="parTrans" cxnId="{DD240D98-6C6E-46D2-A8BF-4B24A2C2AD19}">
      <dgm:prSet/>
      <dgm:spPr/>
      <dgm:t>
        <a:bodyPr/>
        <a:lstStyle/>
        <a:p>
          <a:endParaRPr lang="fr-CA"/>
        </a:p>
      </dgm:t>
    </dgm:pt>
    <dgm:pt modelId="{E4E23688-301B-4422-9741-09A0DF7B954B}" type="sibTrans" cxnId="{DD240D98-6C6E-46D2-A8BF-4B24A2C2AD19}">
      <dgm:prSet/>
      <dgm:spPr/>
      <dgm:t>
        <a:bodyPr/>
        <a:lstStyle/>
        <a:p>
          <a:endParaRPr lang="fr-CA"/>
        </a:p>
      </dgm:t>
    </dgm:pt>
    <dgm:pt modelId="{E654E31D-A9E1-406E-A15D-27C6F980BE14}" type="pres">
      <dgm:prSet presAssocID="{EE2198A1-8D5F-47E6-9316-BA9BFB74CEB6}" presName="Name0" presStyleCnt="0">
        <dgm:presLayoutVars>
          <dgm:chPref val="1"/>
          <dgm:dir/>
          <dgm:animOne val="branch"/>
          <dgm:animLvl val="lvl"/>
          <dgm:resizeHandles val="exact"/>
        </dgm:presLayoutVars>
      </dgm:prSet>
      <dgm:spPr/>
      <dgm:t>
        <a:bodyPr/>
        <a:lstStyle/>
        <a:p>
          <a:endParaRPr lang="fr-CA"/>
        </a:p>
      </dgm:t>
    </dgm:pt>
    <dgm:pt modelId="{CE214413-C474-47C4-AE56-F1D4890B73DE}" type="pres">
      <dgm:prSet presAssocID="{9B1DC94D-884A-41E6-B308-2E02088EFC73}" presName="root1" presStyleCnt="0"/>
      <dgm:spPr/>
    </dgm:pt>
    <dgm:pt modelId="{4DEC5121-33EF-4B24-A336-797162F690E1}" type="pres">
      <dgm:prSet presAssocID="{9B1DC94D-884A-41E6-B308-2E02088EFC73}" presName="LevelOneTextNode" presStyleLbl="node0" presStyleIdx="0" presStyleCnt="1">
        <dgm:presLayoutVars>
          <dgm:chPref val="3"/>
        </dgm:presLayoutVars>
      </dgm:prSet>
      <dgm:spPr/>
      <dgm:t>
        <a:bodyPr/>
        <a:lstStyle/>
        <a:p>
          <a:endParaRPr lang="fr-CA"/>
        </a:p>
      </dgm:t>
    </dgm:pt>
    <dgm:pt modelId="{643CC2A4-10AA-457E-8FDB-691EB62F1111}" type="pres">
      <dgm:prSet presAssocID="{9B1DC94D-884A-41E6-B308-2E02088EFC73}" presName="level2hierChild" presStyleCnt="0"/>
      <dgm:spPr/>
    </dgm:pt>
    <dgm:pt modelId="{9CE3BF4F-3D2A-43BC-90BA-24BCBC30FFBD}" type="pres">
      <dgm:prSet presAssocID="{03384BD7-4CC1-4E91-B778-25FAEB027176}" presName="conn2-1" presStyleLbl="parChTrans1D2" presStyleIdx="0" presStyleCnt="3"/>
      <dgm:spPr/>
      <dgm:t>
        <a:bodyPr/>
        <a:lstStyle/>
        <a:p>
          <a:endParaRPr lang="fr-CA"/>
        </a:p>
      </dgm:t>
    </dgm:pt>
    <dgm:pt modelId="{9153A76C-C160-43B3-812D-2DED0B369415}" type="pres">
      <dgm:prSet presAssocID="{03384BD7-4CC1-4E91-B778-25FAEB027176}" presName="connTx" presStyleLbl="parChTrans1D2" presStyleIdx="0" presStyleCnt="3"/>
      <dgm:spPr/>
      <dgm:t>
        <a:bodyPr/>
        <a:lstStyle/>
        <a:p>
          <a:endParaRPr lang="fr-CA"/>
        </a:p>
      </dgm:t>
    </dgm:pt>
    <dgm:pt modelId="{5A4943E0-A459-40C8-BF75-EB410AFE41B6}" type="pres">
      <dgm:prSet presAssocID="{1ADDABCE-12B9-4E79-BEA9-ED31837F81F0}" presName="root2" presStyleCnt="0"/>
      <dgm:spPr/>
    </dgm:pt>
    <dgm:pt modelId="{5D22DF85-664A-4CB4-9024-348D51842040}" type="pres">
      <dgm:prSet presAssocID="{1ADDABCE-12B9-4E79-BEA9-ED31837F81F0}" presName="LevelTwoTextNode" presStyleLbl="node2" presStyleIdx="0" presStyleCnt="3">
        <dgm:presLayoutVars>
          <dgm:chPref val="3"/>
        </dgm:presLayoutVars>
      </dgm:prSet>
      <dgm:spPr/>
      <dgm:t>
        <a:bodyPr/>
        <a:lstStyle/>
        <a:p>
          <a:endParaRPr lang="fr-CA"/>
        </a:p>
      </dgm:t>
    </dgm:pt>
    <dgm:pt modelId="{67DA3666-CBCF-4755-9D24-13AC3521FD4D}" type="pres">
      <dgm:prSet presAssocID="{1ADDABCE-12B9-4E79-BEA9-ED31837F81F0}" presName="level3hierChild" presStyleCnt="0"/>
      <dgm:spPr/>
    </dgm:pt>
    <dgm:pt modelId="{BA2A5593-7665-4853-B3EF-8CEFB5658DDF}" type="pres">
      <dgm:prSet presAssocID="{CE0A73CF-3305-4300-8284-33D05C0B28E0}" presName="conn2-1" presStyleLbl="parChTrans1D2" presStyleIdx="1" presStyleCnt="3"/>
      <dgm:spPr/>
      <dgm:t>
        <a:bodyPr/>
        <a:lstStyle/>
        <a:p>
          <a:endParaRPr lang="fr-CA"/>
        </a:p>
      </dgm:t>
    </dgm:pt>
    <dgm:pt modelId="{9A472F17-BE5C-4627-A147-D48AF373739A}" type="pres">
      <dgm:prSet presAssocID="{CE0A73CF-3305-4300-8284-33D05C0B28E0}" presName="connTx" presStyleLbl="parChTrans1D2" presStyleIdx="1" presStyleCnt="3"/>
      <dgm:spPr/>
      <dgm:t>
        <a:bodyPr/>
        <a:lstStyle/>
        <a:p>
          <a:endParaRPr lang="fr-CA"/>
        </a:p>
      </dgm:t>
    </dgm:pt>
    <dgm:pt modelId="{7F94FA12-C860-4059-AF50-A85735F36F5B}" type="pres">
      <dgm:prSet presAssocID="{E0661708-C000-4841-9736-0147EABAE057}" presName="root2" presStyleCnt="0"/>
      <dgm:spPr/>
    </dgm:pt>
    <dgm:pt modelId="{29472C24-75B2-4DF4-8F6C-D62792638211}" type="pres">
      <dgm:prSet presAssocID="{E0661708-C000-4841-9736-0147EABAE057}" presName="LevelTwoTextNode" presStyleLbl="node2" presStyleIdx="1" presStyleCnt="3">
        <dgm:presLayoutVars>
          <dgm:chPref val="3"/>
        </dgm:presLayoutVars>
      </dgm:prSet>
      <dgm:spPr/>
      <dgm:t>
        <a:bodyPr/>
        <a:lstStyle/>
        <a:p>
          <a:endParaRPr lang="fr-CA"/>
        </a:p>
      </dgm:t>
    </dgm:pt>
    <dgm:pt modelId="{D004D787-0E01-4D32-8682-BAAF8F0BE418}" type="pres">
      <dgm:prSet presAssocID="{E0661708-C000-4841-9736-0147EABAE057}" presName="level3hierChild" presStyleCnt="0"/>
      <dgm:spPr/>
    </dgm:pt>
    <dgm:pt modelId="{4F35ED63-320D-4485-99F3-21E6E9FFB353}" type="pres">
      <dgm:prSet presAssocID="{B317E83F-0747-4E7D-9E15-777BF1E090F2}" presName="conn2-1" presStyleLbl="parChTrans1D2" presStyleIdx="2" presStyleCnt="3"/>
      <dgm:spPr/>
      <dgm:t>
        <a:bodyPr/>
        <a:lstStyle/>
        <a:p>
          <a:endParaRPr lang="fr-CA"/>
        </a:p>
      </dgm:t>
    </dgm:pt>
    <dgm:pt modelId="{21D444E5-1A96-4FAD-B282-53AA3A10AD44}" type="pres">
      <dgm:prSet presAssocID="{B317E83F-0747-4E7D-9E15-777BF1E090F2}" presName="connTx" presStyleLbl="parChTrans1D2" presStyleIdx="2" presStyleCnt="3"/>
      <dgm:spPr/>
      <dgm:t>
        <a:bodyPr/>
        <a:lstStyle/>
        <a:p>
          <a:endParaRPr lang="fr-CA"/>
        </a:p>
      </dgm:t>
    </dgm:pt>
    <dgm:pt modelId="{ADF1F7F9-2E14-40B7-B05A-0FBE8A21D978}" type="pres">
      <dgm:prSet presAssocID="{735867DE-F963-4B90-B746-D25A18DEED37}" presName="root2" presStyleCnt="0"/>
      <dgm:spPr/>
    </dgm:pt>
    <dgm:pt modelId="{9ECD878C-CBDA-41A0-9C02-891A43C52225}" type="pres">
      <dgm:prSet presAssocID="{735867DE-F963-4B90-B746-D25A18DEED37}" presName="LevelTwoTextNode" presStyleLbl="node2" presStyleIdx="2" presStyleCnt="3">
        <dgm:presLayoutVars>
          <dgm:chPref val="3"/>
        </dgm:presLayoutVars>
      </dgm:prSet>
      <dgm:spPr/>
      <dgm:t>
        <a:bodyPr/>
        <a:lstStyle/>
        <a:p>
          <a:endParaRPr lang="fr-CA"/>
        </a:p>
      </dgm:t>
    </dgm:pt>
    <dgm:pt modelId="{0D0BE00E-ACF2-4567-B3E1-278B230B99BD}" type="pres">
      <dgm:prSet presAssocID="{735867DE-F963-4B90-B746-D25A18DEED37}" presName="level3hierChild" presStyleCnt="0"/>
      <dgm:spPr/>
    </dgm:pt>
  </dgm:ptLst>
  <dgm:cxnLst>
    <dgm:cxn modelId="{E738ABA2-2D5E-4DEE-BAA8-F262E850D414}" type="presOf" srcId="{B317E83F-0747-4E7D-9E15-777BF1E090F2}" destId="{4F35ED63-320D-4485-99F3-21E6E9FFB353}" srcOrd="0" destOrd="0" presId="urn:microsoft.com/office/officeart/2008/layout/HorizontalMultiLevelHierarchy"/>
    <dgm:cxn modelId="{F7C8A733-1815-413C-89C4-C60116D1A490}" type="presOf" srcId="{1ADDABCE-12B9-4E79-BEA9-ED31837F81F0}" destId="{5D22DF85-664A-4CB4-9024-348D51842040}" srcOrd="0" destOrd="0" presId="urn:microsoft.com/office/officeart/2008/layout/HorizontalMultiLevelHierarchy"/>
    <dgm:cxn modelId="{DD240D98-6C6E-46D2-A8BF-4B24A2C2AD19}" srcId="{9B1DC94D-884A-41E6-B308-2E02088EFC73}" destId="{735867DE-F963-4B90-B746-D25A18DEED37}" srcOrd="2" destOrd="0" parTransId="{B317E83F-0747-4E7D-9E15-777BF1E090F2}" sibTransId="{E4E23688-301B-4422-9741-09A0DF7B954B}"/>
    <dgm:cxn modelId="{F71DFCDD-344D-44DB-AD7B-8B1532D06E05}" srcId="{9B1DC94D-884A-41E6-B308-2E02088EFC73}" destId="{1ADDABCE-12B9-4E79-BEA9-ED31837F81F0}" srcOrd="0" destOrd="0" parTransId="{03384BD7-4CC1-4E91-B778-25FAEB027176}" sibTransId="{77A7B279-2BF7-481F-94B6-992C25E23154}"/>
    <dgm:cxn modelId="{B6DE311F-811F-4415-A80C-F9E097B908B3}" type="presOf" srcId="{03384BD7-4CC1-4E91-B778-25FAEB027176}" destId="{9CE3BF4F-3D2A-43BC-90BA-24BCBC30FFBD}" srcOrd="0" destOrd="0" presId="urn:microsoft.com/office/officeart/2008/layout/HorizontalMultiLevelHierarchy"/>
    <dgm:cxn modelId="{18EEAEC8-68B4-4444-B8A0-A7881B9E4998}" type="presOf" srcId="{EE2198A1-8D5F-47E6-9316-BA9BFB74CEB6}" destId="{E654E31D-A9E1-406E-A15D-27C6F980BE14}" srcOrd="0" destOrd="0" presId="urn:microsoft.com/office/officeart/2008/layout/HorizontalMultiLevelHierarchy"/>
    <dgm:cxn modelId="{74B8FABD-752A-4D0A-8277-E9774C80FCAA}" type="presOf" srcId="{CE0A73CF-3305-4300-8284-33D05C0B28E0}" destId="{9A472F17-BE5C-4627-A147-D48AF373739A}" srcOrd="1" destOrd="0" presId="urn:microsoft.com/office/officeart/2008/layout/HorizontalMultiLevelHierarchy"/>
    <dgm:cxn modelId="{1B384667-BCF0-4256-9B44-16D187B23083}" type="presOf" srcId="{B317E83F-0747-4E7D-9E15-777BF1E090F2}" destId="{21D444E5-1A96-4FAD-B282-53AA3A10AD44}" srcOrd="1" destOrd="0" presId="urn:microsoft.com/office/officeart/2008/layout/HorizontalMultiLevelHierarchy"/>
    <dgm:cxn modelId="{F48A1987-C1AC-4E4C-9456-B54B81C95C24}" type="presOf" srcId="{9B1DC94D-884A-41E6-B308-2E02088EFC73}" destId="{4DEC5121-33EF-4B24-A336-797162F690E1}" srcOrd="0" destOrd="0" presId="urn:microsoft.com/office/officeart/2008/layout/HorizontalMultiLevelHierarchy"/>
    <dgm:cxn modelId="{B1C071F9-6F8B-4F16-B3A0-0DCE2A12048C}" srcId="{EE2198A1-8D5F-47E6-9316-BA9BFB74CEB6}" destId="{9B1DC94D-884A-41E6-B308-2E02088EFC73}" srcOrd="0" destOrd="0" parTransId="{4F293F4B-2484-4F9B-88C8-72486416F241}" sibTransId="{F225BE04-1B08-4FC2-A815-F7C724D7DF14}"/>
    <dgm:cxn modelId="{08BA13F4-2B11-499A-88D9-7692C7339640}" srcId="{9B1DC94D-884A-41E6-B308-2E02088EFC73}" destId="{E0661708-C000-4841-9736-0147EABAE057}" srcOrd="1" destOrd="0" parTransId="{CE0A73CF-3305-4300-8284-33D05C0B28E0}" sibTransId="{E98D7CD9-DE2F-4284-A848-5CDF5BF2DBBF}"/>
    <dgm:cxn modelId="{9EBC7024-5C70-48D0-A1B8-0F45340B073E}" type="presOf" srcId="{CE0A73CF-3305-4300-8284-33D05C0B28E0}" destId="{BA2A5593-7665-4853-B3EF-8CEFB5658DDF}" srcOrd="0" destOrd="0" presId="urn:microsoft.com/office/officeart/2008/layout/HorizontalMultiLevelHierarchy"/>
    <dgm:cxn modelId="{AAF362BC-5620-439D-98F8-D035D53F1669}" type="presOf" srcId="{03384BD7-4CC1-4E91-B778-25FAEB027176}" destId="{9153A76C-C160-43B3-812D-2DED0B369415}" srcOrd="1" destOrd="0" presId="urn:microsoft.com/office/officeart/2008/layout/HorizontalMultiLevelHierarchy"/>
    <dgm:cxn modelId="{065B8A53-6286-4022-B8DE-A6AE2BD4F780}" type="presOf" srcId="{735867DE-F963-4B90-B746-D25A18DEED37}" destId="{9ECD878C-CBDA-41A0-9C02-891A43C52225}" srcOrd="0" destOrd="0" presId="urn:microsoft.com/office/officeart/2008/layout/HorizontalMultiLevelHierarchy"/>
    <dgm:cxn modelId="{DB107775-E5A4-40D8-8F98-5097C4337882}" type="presOf" srcId="{E0661708-C000-4841-9736-0147EABAE057}" destId="{29472C24-75B2-4DF4-8F6C-D62792638211}" srcOrd="0" destOrd="0" presId="urn:microsoft.com/office/officeart/2008/layout/HorizontalMultiLevelHierarchy"/>
    <dgm:cxn modelId="{36BC8025-393D-4360-A5DF-3E9ECA8BB0F2}" type="presParOf" srcId="{E654E31D-A9E1-406E-A15D-27C6F980BE14}" destId="{CE214413-C474-47C4-AE56-F1D4890B73DE}" srcOrd="0" destOrd="0" presId="urn:microsoft.com/office/officeart/2008/layout/HorizontalMultiLevelHierarchy"/>
    <dgm:cxn modelId="{0E06AD6D-86A4-49B6-BA34-E1F9C0D84F53}" type="presParOf" srcId="{CE214413-C474-47C4-AE56-F1D4890B73DE}" destId="{4DEC5121-33EF-4B24-A336-797162F690E1}" srcOrd="0" destOrd="0" presId="urn:microsoft.com/office/officeart/2008/layout/HorizontalMultiLevelHierarchy"/>
    <dgm:cxn modelId="{85826279-F532-400C-B36D-A27F3655269A}" type="presParOf" srcId="{CE214413-C474-47C4-AE56-F1D4890B73DE}" destId="{643CC2A4-10AA-457E-8FDB-691EB62F1111}" srcOrd="1" destOrd="0" presId="urn:microsoft.com/office/officeart/2008/layout/HorizontalMultiLevelHierarchy"/>
    <dgm:cxn modelId="{1A40147D-EBA8-4C88-AFFD-DAB4D8F9FB55}" type="presParOf" srcId="{643CC2A4-10AA-457E-8FDB-691EB62F1111}" destId="{9CE3BF4F-3D2A-43BC-90BA-24BCBC30FFBD}" srcOrd="0" destOrd="0" presId="urn:microsoft.com/office/officeart/2008/layout/HorizontalMultiLevelHierarchy"/>
    <dgm:cxn modelId="{756F8FA8-A160-4F23-ACD5-2084F331105C}" type="presParOf" srcId="{9CE3BF4F-3D2A-43BC-90BA-24BCBC30FFBD}" destId="{9153A76C-C160-43B3-812D-2DED0B369415}" srcOrd="0" destOrd="0" presId="urn:microsoft.com/office/officeart/2008/layout/HorizontalMultiLevelHierarchy"/>
    <dgm:cxn modelId="{5314B810-0C98-46BC-9499-90ED7CD7AF36}" type="presParOf" srcId="{643CC2A4-10AA-457E-8FDB-691EB62F1111}" destId="{5A4943E0-A459-40C8-BF75-EB410AFE41B6}" srcOrd="1" destOrd="0" presId="urn:microsoft.com/office/officeart/2008/layout/HorizontalMultiLevelHierarchy"/>
    <dgm:cxn modelId="{184C1CA9-64C6-4D35-AF0F-3F99EBF96571}" type="presParOf" srcId="{5A4943E0-A459-40C8-BF75-EB410AFE41B6}" destId="{5D22DF85-664A-4CB4-9024-348D51842040}" srcOrd="0" destOrd="0" presId="urn:microsoft.com/office/officeart/2008/layout/HorizontalMultiLevelHierarchy"/>
    <dgm:cxn modelId="{7ED34E66-556B-4B08-803D-4A74206D7125}" type="presParOf" srcId="{5A4943E0-A459-40C8-BF75-EB410AFE41B6}" destId="{67DA3666-CBCF-4755-9D24-13AC3521FD4D}" srcOrd="1" destOrd="0" presId="urn:microsoft.com/office/officeart/2008/layout/HorizontalMultiLevelHierarchy"/>
    <dgm:cxn modelId="{B755655D-59A1-4A12-83FA-FA7E0EA5CB36}" type="presParOf" srcId="{643CC2A4-10AA-457E-8FDB-691EB62F1111}" destId="{BA2A5593-7665-4853-B3EF-8CEFB5658DDF}" srcOrd="2" destOrd="0" presId="urn:microsoft.com/office/officeart/2008/layout/HorizontalMultiLevelHierarchy"/>
    <dgm:cxn modelId="{91C0A54D-F790-4E77-AEA9-E3A1DE5B82D2}" type="presParOf" srcId="{BA2A5593-7665-4853-B3EF-8CEFB5658DDF}" destId="{9A472F17-BE5C-4627-A147-D48AF373739A}" srcOrd="0" destOrd="0" presId="urn:microsoft.com/office/officeart/2008/layout/HorizontalMultiLevelHierarchy"/>
    <dgm:cxn modelId="{667DC719-8BFA-4FB5-8BC4-3D7C141E46CB}" type="presParOf" srcId="{643CC2A4-10AA-457E-8FDB-691EB62F1111}" destId="{7F94FA12-C860-4059-AF50-A85735F36F5B}" srcOrd="3" destOrd="0" presId="urn:microsoft.com/office/officeart/2008/layout/HorizontalMultiLevelHierarchy"/>
    <dgm:cxn modelId="{8A0C1185-CF79-4C09-8AEE-04B47C064015}" type="presParOf" srcId="{7F94FA12-C860-4059-AF50-A85735F36F5B}" destId="{29472C24-75B2-4DF4-8F6C-D62792638211}" srcOrd="0" destOrd="0" presId="urn:microsoft.com/office/officeart/2008/layout/HorizontalMultiLevelHierarchy"/>
    <dgm:cxn modelId="{33360D17-DB4B-440A-A55D-9767C7471258}" type="presParOf" srcId="{7F94FA12-C860-4059-AF50-A85735F36F5B}" destId="{D004D787-0E01-4D32-8682-BAAF8F0BE418}" srcOrd="1" destOrd="0" presId="urn:microsoft.com/office/officeart/2008/layout/HorizontalMultiLevelHierarchy"/>
    <dgm:cxn modelId="{9D3909AD-4F2A-45B5-B763-82CB9F59CBFB}" type="presParOf" srcId="{643CC2A4-10AA-457E-8FDB-691EB62F1111}" destId="{4F35ED63-320D-4485-99F3-21E6E9FFB353}" srcOrd="4" destOrd="0" presId="urn:microsoft.com/office/officeart/2008/layout/HorizontalMultiLevelHierarchy"/>
    <dgm:cxn modelId="{E638E010-7E4B-4EAB-91E9-28C54D6A6549}" type="presParOf" srcId="{4F35ED63-320D-4485-99F3-21E6E9FFB353}" destId="{21D444E5-1A96-4FAD-B282-53AA3A10AD44}" srcOrd="0" destOrd="0" presId="urn:microsoft.com/office/officeart/2008/layout/HorizontalMultiLevelHierarchy"/>
    <dgm:cxn modelId="{85A57D93-06CF-4EDD-92A7-B35C9A074169}" type="presParOf" srcId="{643CC2A4-10AA-457E-8FDB-691EB62F1111}" destId="{ADF1F7F9-2E14-40B7-B05A-0FBE8A21D978}" srcOrd="5" destOrd="0" presId="urn:microsoft.com/office/officeart/2008/layout/HorizontalMultiLevelHierarchy"/>
    <dgm:cxn modelId="{91306148-53F2-4FB5-9676-BD599988BE68}" type="presParOf" srcId="{ADF1F7F9-2E14-40B7-B05A-0FBE8A21D978}" destId="{9ECD878C-CBDA-41A0-9C02-891A43C52225}" srcOrd="0" destOrd="0" presId="urn:microsoft.com/office/officeart/2008/layout/HorizontalMultiLevelHierarchy"/>
    <dgm:cxn modelId="{1E13E1E9-A773-432D-B217-85F5ABF13EBB}" type="presParOf" srcId="{ADF1F7F9-2E14-40B7-B05A-0FBE8A21D978}" destId="{0D0BE00E-ACF2-4567-B3E1-278B230B99B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2B40A2-ABCC-4046-BC7D-2111D34137BD}"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fr-CA"/>
        </a:p>
      </dgm:t>
    </dgm:pt>
    <dgm:pt modelId="{FDBE34EF-3E0F-4604-A956-7A67C00E9324}">
      <dgm:prSet phldrT="[Texte]" custT="1"/>
      <dgm:spPr/>
      <dgm:t>
        <a:bodyPr/>
        <a:lstStyle/>
        <a:p>
          <a:r>
            <a:rPr lang="fr-CA" sz="1800" dirty="0" smtClean="0"/>
            <a:t>Convention sur l’élimination de toutes les formes de discrimination à l’égard des femmes</a:t>
          </a:r>
          <a:endParaRPr lang="fr-CA" sz="1800" dirty="0"/>
        </a:p>
      </dgm:t>
    </dgm:pt>
    <dgm:pt modelId="{64B49875-E11C-4990-9730-44E9011A26BE}" type="parTrans" cxnId="{7A7DFE5B-FE8E-41C3-9028-C99D4C9488BC}">
      <dgm:prSet/>
      <dgm:spPr/>
      <dgm:t>
        <a:bodyPr/>
        <a:lstStyle/>
        <a:p>
          <a:endParaRPr lang="fr-CA"/>
        </a:p>
      </dgm:t>
    </dgm:pt>
    <dgm:pt modelId="{986D88A4-C351-475F-9F3E-39824882B476}" type="sibTrans" cxnId="{7A7DFE5B-FE8E-41C3-9028-C99D4C9488BC}">
      <dgm:prSet/>
      <dgm:spPr/>
      <dgm:t>
        <a:bodyPr/>
        <a:lstStyle/>
        <a:p>
          <a:endParaRPr lang="fr-CA"/>
        </a:p>
      </dgm:t>
    </dgm:pt>
    <dgm:pt modelId="{EBBBA56C-ADAC-46A7-9C0B-FA116EE7CFDC}">
      <dgm:prSet phldrT="[Texte]" custT="1"/>
      <dgm:spPr/>
      <dgm:t>
        <a:bodyPr/>
        <a:lstStyle/>
        <a:p>
          <a:r>
            <a:rPr lang="fr-CA" sz="1800" dirty="0" smtClean="0"/>
            <a:t>Convention contre la torture et autres peines ou traitements cruels, inhumains ou dégradants</a:t>
          </a:r>
          <a:endParaRPr lang="fr-CA" sz="1800" dirty="0"/>
        </a:p>
      </dgm:t>
    </dgm:pt>
    <dgm:pt modelId="{FD541D43-B0BE-447E-BFED-163103DE4146}" type="parTrans" cxnId="{68B45935-5C14-49BB-926F-44A40C993865}">
      <dgm:prSet/>
      <dgm:spPr/>
      <dgm:t>
        <a:bodyPr/>
        <a:lstStyle/>
        <a:p>
          <a:endParaRPr lang="fr-CA"/>
        </a:p>
      </dgm:t>
    </dgm:pt>
    <dgm:pt modelId="{4D1444F2-8772-49AA-9B5B-829E8691EB5B}" type="sibTrans" cxnId="{68B45935-5C14-49BB-926F-44A40C993865}">
      <dgm:prSet/>
      <dgm:spPr/>
      <dgm:t>
        <a:bodyPr/>
        <a:lstStyle/>
        <a:p>
          <a:endParaRPr lang="fr-CA"/>
        </a:p>
      </dgm:t>
    </dgm:pt>
    <dgm:pt modelId="{4ECB5AA3-6003-4140-B24F-2AD0A3FB3BF4}">
      <dgm:prSet phldrT="[Texte]" custT="1"/>
      <dgm:spPr/>
      <dgm:t>
        <a:bodyPr/>
        <a:lstStyle/>
        <a:p>
          <a:r>
            <a:rPr lang="fr-CA" sz="1800" dirty="0" smtClean="0"/>
            <a:t>Convention relative aux droits de l’enfant </a:t>
          </a:r>
          <a:endParaRPr lang="fr-CA" sz="1800" dirty="0"/>
        </a:p>
      </dgm:t>
    </dgm:pt>
    <dgm:pt modelId="{4638B401-2CFE-4DA7-88E0-57BB30B8DFDD}" type="parTrans" cxnId="{3EDE5EA8-28BC-4073-84D2-7F923B2F5518}">
      <dgm:prSet/>
      <dgm:spPr/>
      <dgm:t>
        <a:bodyPr/>
        <a:lstStyle/>
        <a:p>
          <a:endParaRPr lang="fr-CA"/>
        </a:p>
      </dgm:t>
    </dgm:pt>
    <dgm:pt modelId="{8354B661-9A63-4462-91A1-4AE5C3300D84}" type="sibTrans" cxnId="{3EDE5EA8-28BC-4073-84D2-7F923B2F5518}">
      <dgm:prSet/>
      <dgm:spPr/>
      <dgm:t>
        <a:bodyPr/>
        <a:lstStyle/>
        <a:p>
          <a:endParaRPr lang="fr-CA"/>
        </a:p>
      </dgm:t>
    </dgm:pt>
    <dgm:pt modelId="{17B42C25-30E2-4FC0-85C3-C8D9CBC12D24}">
      <dgm:prSet phldrT="[Texte]"/>
      <dgm:spPr/>
      <dgm:t>
        <a:bodyPr/>
        <a:lstStyle/>
        <a:p>
          <a:r>
            <a:rPr lang="fr-CA" dirty="0" smtClean="0"/>
            <a:t>Etc.</a:t>
          </a:r>
          <a:endParaRPr lang="fr-CA" dirty="0"/>
        </a:p>
      </dgm:t>
    </dgm:pt>
    <dgm:pt modelId="{8E186905-A585-4F74-BCA9-02C24F98F436}" type="parTrans" cxnId="{A509F68B-B8C2-4603-BEFF-4B1027BEA73C}">
      <dgm:prSet/>
      <dgm:spPr/>
      <dgm:t>
        <a:bodyPr/>
        <a:lstStyle/>
        <a:p>
          <a:endParaRPr lang="fr-CA"/>
        </a:p>
      </dgm:t>
    </dgm:pt>
    <dgm:pt modelId="{8BA98B43-9511-4602-B5E8-AA11137202EE}" type="sibTrans" cxnId="{A509F68B-B8C2-4603-BEFF-4B1027BEA73C}">
      <dgm:prSet/>
      <dgm:spPr/>
      <dgm:t>
        <a:bodyPr/>
        <a:lstStyle/>
        <a:p>
          <a:endParaRPr lang="fr-CA"/>
        </a:p>
      </dgm:t>
    </dgm:pt>
    <dgm:pt modelId="{94C6D6D1-0FFE-4193-90D9-AB175FB30499}" type="pres">
      <dgm:prSet presAssocID="{DB2B40A2-ABCC-4046-BC7D-2111D34137BD}" presName="diagram" presStyleCnt="0">
        <dgm:presLayoutVars>
          <dgm:dir/>
          <dgm:resizeHandles val="exact"/>
        </dgm:presLayoutVars>
      </dgm:prSet>
      <dgm:spPr/>
      <dgm:t>
        <a:bodyPr/>
        <a:lstStyle/>
        <a:p>
          <a:endParaRPr lang="fr-CA"/>
        </a:p>
      </dgm:t>
    </dgm:pt>
    <dgm:pt modelId="{92FF1844-BD68-43E3-A7AD-74EB2048325B}" type="pres">
      <dgm:prSet presAssocID="{FDBE34EF-3E0F-4604-A956-7A67C00E9324}" presName="node" presStyleLbl="node1" presStyleIdx="0" presStyleCnt="4" custScaleX="146137" custScaleY="97457">
        <dgm:presLayoutVars>
          <dgm:bulletEnabled val="1"/>
        </dgm:presLayoutVars>
      </dgm:prSet>
      <dgm:spPr/>
      <dgm:t>
        <a:bodyPr/>
        <a:lstStyle/>
        <a:p>
          <a:endParaRPr lang="fr-CA"/>
        </a:p>
      </dgm:t>
    </dgm:pt>
    <dgm:pt modelId="{037832E3-CBEA-410E-9A77-DAD778A91CD8}" type="pres">
      <dgm:prSet presAssocID="{986D88A4-C351-475F-9F3E-39824882B476}" presName="sibTrans" presStyleCnt="0"/>
      <dgm:spPr/>
    </dgm:pt>
    <dgm:pt modelId="{1C0EFAD8-5EDF-4068-92BB-29673555F5E1}" type="pres">
      <dgm:prSet presAssocID="{EBBBA56C-ADAC-46A7-9C0B-FA116EE7CFDC}" presName="node" presStyleLbl="node1" presStyleIdx="1" presStyleCnt="4" custScaleX="145383" custScaleY="64136">
        <dgm:presLayoutVars>
          <dgm:bulletEnabled val="1"/>
        </dgm:presLayoutVars>
      </dgm:prSet>
      <dgm:spPr/>
      <dgm:t>
        <a:bodyPr/>
        <a:lstStyle/>
        <a:p>
          <a:endParaRPr lang="fr-CA"/>
        </a:p>
      </dgm:t>
    </dgm:pt>
    <dgm:pt modelId="{06121558-3E18-4740-9ADB-0FCD3AE56634}" type="pres">
      <dgm:prSet presAssocID="{4D1444F2-8772-49AA-9B5B-829E8691EB5B}" presName="sibTrans" presStyleCnt="0"/>
      <dgm:spPr/>
    </dgm:pt>
    <dgm:pt modelId="{0257518B-9872-4EBC-8F21-0A2198F66F83}" type="pres">
      <dgm:prSet presAssocID="{4ECB5AA3-6003-4140-B24F-2AD0A3FB3BF4}" presName="node" presStyleLbl="node1" presStyleIdx="2" presStyleCnt="4" custScaleX="142222" custScaleY="78052">
        <dgm:presLayoutVars>
          <dgm:bulletEnabled val="1"/>
        </dgm:presLayoutVars>
      </dgm:prSet>
      <dgm:spPr/>
      <dgm:t>
        <a:bodyPr/>
        <a:lstStyle/>
        <a:p>
          <a:endParaRPr lang="fr-CA"/>
        </a:p>
      </dgm:t>
    </dgm:pt>
    <dgm:pt modelId="{6AB8B433-0487-49ED-8B58-B9D4C93F455A}" type="pres">
      <dgm:prSet presAssocID="{8354B661-9A63-4462-91A1-4AE5C3300D84}" presName="sibTrans" presStyleCnt="0"/>
      <dgm:spPr/>
    </dgm:pt>
    <dgm:pt modelId="{ED2BA6F8-7D0A-46D6-919D-122C8AC96476}" type="pres">
      <dgm:prSet presAssocID="{17B42C25-30E2-4FC0-85C3-C8D9CBC12D24}" presName="node" presStyleLbl="node1" presStyleIdx="3" presStyleCnt="4" custScaleX="139025" custScaleY="20494">
        <dgm:presLayoutVars>
          <dgm:bulletEnabled val="1"/>
        </dgm:presLayoutVars>
      </dgm:prSet>
      <dgm:spPr/>
      <dgm:t>
        <a:bodyPr/>
        <a:lstStyle/>
        <a:p>
          <a:endParaRPr lang="fr-CA"/>
        </a:p>
      </dgm:t>
    </dgm:pt>
  </dgm:ptLst>
  <dgm:cxnLst>
    <dgm:cxn modelId="{11AEBF5F-2A5D-45A8-9843-A3737BA053DF}" type="presOf" srcId="{4ECB5AA3-6003-4140-B24F-2AD0A3FB3BF4}" destId="{0257518B-9872-4EBC-8F21-0A2198F66F83}" srcOrd="0" destOrd="0" presId="urn:microsoft.com/office/officeart/2005/8/layout/default"/>
    <dgm:cxn modelId="{7A7DFE5B-FE8E-41C3-9028-C99D4C9488BC}" srcId="{DB2B40A2-ABCC-4046-BC7D-2111D34137BD}" destId="{FDBE34EF-3E0F-4604-A956-7A67C00E9324}" srcOrd="0" destOrd="0" parTransId="{64B49875-E11C-4990-9730-44E9011A26BE}" sibTransId="{986D88A4-C351-475F-9F3E-39824882B476}"/>
    <dgm:cxn modelId="{8D599E10-8524-484E-BA1D-0A81E273F0CB}" type="presOf" srcId="{EBBBA56C-ADAC-46A7-9C0B-FA116EE7CFDC}" destId="{1C0EFAD8-5EDF-4068-92BB-29673555F5E1}" srcOrd="0" destOrd="0" presId="urn:microsoft.com/office/officeart/2005/8/layout/default"/>
    <dgm:cxn modelId="{68B45935-5C14-49BB-926F-44A40C993865}" srcId="{DB2B40A2-ABCC-4046-BC7D-2111D34137BD}" destId="{EBBBA56C-ADAC-46A7-9C0B-FA116EE7CFDC}" srcOrd="1" destOrd="0" parTransId="{FD541D43-B0BE-447E-BFED-163103DE4146}" sibTransId="{4D1444F2-8772-49AA-9B5B-829E8691EB5B}"/>
    <dgm:cxn modelId="{13ACC26D-100D-4017-BF0B-D1C3D0127623}" type="presOf" srcId="{DB2B40A2-ABCC-4046-BC7D-2111D34137BD}" destId="{94C6D6D1-0FFE-4193-90D9-AB175FB30499}" srcOrd="0" destOrd="0" presId="urn:microsoft.com/office/officeart/2005/8/layout/default"/>
    <dgm:cxn modelId="{2E914D41-6217-4830-AFFD-7B2328295F88}" type="presOf" srcId="{17B42C25-30E2-4FC0-85C3-C8D9CBC12D24}" destId="{ED2BA6F8-7D0A-46D6-919D-122C8AC96476}" srcOrd="0" destOrd="0" presId="urn:microsoft.com/office/officeart/2005/8/layout/default"/>
    <dgm:cxn modelId="{EF4453DB-9F07-4F73-B3F1-2F5456FC1DC0}" type="presOf" srcId="{FDBE34EF-3E0F-4604-A956-7A67C00E9324}" destId="{92FF1844-BD68-43E3-A7AD-74EB2048325B}" srcOrd="0" destOrd="0" presId="urn:microsoft.com/office/officeart/2005/8/layout/default"/>
    <dgm:cxn modelId="{3EDE5EA8-28BC-4073-84D2-7F923B2F5518}" srcId="{DB2B40A2-ABCC-4046-BC7D-2111D34137BD}" destId="{4ECB5AA3-6003-4140-B24F-2AD0A3FB3BF4}" srcOrd="2" destOrd="0" parTransId="{4638B401-2CFE-4DA7-88E0-57BB30B8DFDD}" sibTransId="{8354B661-9A63-4462-91A1-4AE5C3300D84}"/>
    <dgm:cxn modelId="{A509F68B-B8C2-4603-BEFF-4B1027BEA73C}" srcId="{DB2B40A2-ABCC-4046-BC7D-2111D34137BD}" destId="{17B42C25-30E2-4FC0-85C3-C8D9CBC12D24}" srcOrd="3" destOrd="0" parTransId="{8E186905-A585-4F74-BCA9-02C24F98F436}" sibTransId="{8BA98B43-9511-4602-B5E8-AA11137202EE}"/>
    <dgm:cxn modelId="{A85BE577-FED8-4061-AAB5-F55A88BFE16F}" type="presParOf" srcId="{94C6D6D1-0FFE-4193-90D9-AB175FB30499}" destId="{92FF1844-BD68-43E3-A7AD-74EB2048325B}" srcOrd="0" destOrd="0" presId="urn:microsoft.com/office/officeart/2005/8/layout/default"/>
    <dgm:cxn modelId="{D2CD5835-3983-4C91-98FC-4A96EFC71B52}" type="presParOf" srcId="{94C6D6D1-0FFE-4193-90D9-AB175FB30499}" destId="{037832E3-CBEA-410E-9A77-DAD778A91CD8}" srcOrd="1" destOrd="0" presId="urn:microsoft.com/office/officeart/2005/8/layout/default"/>
    <dgm:cxn modelId="{813598C4-8AD0-4325-956C-58A53CCB29D2}" type="presParOf" srcId="{94C6D6D1-0FFE-4193-90D9-AB175FB30499}" destId="{1C0EFAD8-5EDF-4068-92BB-29673555F5E1}" srcOrd="2" destOrd="0" presId="urn:microsoft.com/office/officeart/2005/8/layout/default"/>
    <dgm:cxn modelId="{CDBCCCA5-CB2A-45DC-96B8-3E39A171C42C}" type="presParOf" srcId="{94C6D6D1-0FFE-4193-90D9-AB175FB30499}" destId="{06121558-3E18-4740-9ADB-0FCD3AE56634}" srcOrd="3" destOrd="0" presId="urn:microsoft.com/office/officeart/2005/8/layout/default"/>
    <dgm:cxn modelId="{6B011B87-552B-4395-8FC8-AC9AFB5E3832}" type="presParOf" srcId="{94C6D6D1-0FFE-4193-90D9-AB175FB30499}" destId="{0257518B-9872-4EBC-8F21-0A2198F66F83}" srcOrd="4" destOrd="0" presId="urn:microsoft.com/office/officeart/2005/8/layout/default"/>
    <dgm:cxn modelId="{C4204D8B-36BB-4140-9E16-A26EC7220B05}" type="presParOf" srcId="{94C6D6D1-0FFE-4193-90D9-AB175FB30499}" destId="{6AB8B433-0487-49ED-8B58-B9D4C93F455A}" srcOrd="5" destOrd="0" presId="urn:microsoft.com/office/officeart/2005/8/layout/default"/>
    <dgm:cxn modelId="{C16149A6-927D-46E2-8B7B-287CADC64E53}" type="presParOf" srcId="{94C6D6D1-0FFE-4193-90D9-AB175FB30499}" destId="{ED2BA6F8-7D0A-46D6-919D-122C8AC96476}"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2198A1-8D5F-47E6-9316-BA9BFB74CEB6}" type="doc">
      <dgm:prSet loTypeId="urn:microsoft.com/office/officeart/2008/layout/HorizontalMultiLevelHierarchy" loCatId="hierarchy" qsTypeId="urn:microsoft.com/office/officeart/2005/8/quickstyle/simple1" qsCatId="simple" csTypeId="urn:microsoft.com/office/officeart/2005/8/colors/accent0_3" csCatId="mainScheme" phldr="1"/>
      <dgm:spPr/>
      <dgm:t>
        <a:bodyPr/>
        <a:lstStyle/>
        <a:p>
          <a:endParaRPr lang="fr-CA"/>
        </a:p>
      </dgm:t>
    </dgm:pt>
    <dgm:pt modelId="{E654E31D-A9E1-406E-A15D-27C6F980BE14}" type="pres">
      <dgm:prSet presAssocID="{EE2198A1-8D5F-47E6-9316-BA9BFB74CEB6}" presName="Name0" presStyleCnt="0">
        <dgm:presLayoutVars>
          <dgm:chPref val="1"/>
          <dgm:dir/>
          <dgm:animOne val="branch"/>
          <dgm:animLvl val="lvl"/>
          <dgm:resizeHandles val="exact"/>
        </dgm:presLayoutVars>
      </dgm:prSet>
      <dgm:spPr/>
      <dgm:t>
        <a:bodyPr/>
        <a:lstStyle/>
        <a:p>
          <a:endParaRPr lang="fr-CA"/>
        </a:p>
      </dgm:t>
    </dgm:pt>
  </dgm:ptLst>
  <dgm:cxnLst>
    <dgm:cxn modelId="{F64166CB-C15C-4838-88AA-0565510A0B51}" type="presOf" srcId="{EE2198A1-8D5F-47E6-9316-BA9BFB74CEB6}" destId="{E654E31D-A9E1-406E-A15D-27C6F980BE14}" srcOrd="0"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2B40A2-ABCC-4046-BC7D-2111D34137BD}"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fr-CA"/>
        </a:p>
      </dgm:t>
    </dgm:pt>
    <dgm:pt modelId="{FDBE34EF-3E0F-4604-A956-7A67C00E9324}">
      <dgm:prSet phldrT="[Texte]" custT="1"/>
      <dgm:spPr/>
      <dgm:t>
        <a:bodyPr/>
        <a:lstStyle/>
        <a:p>
          <a:r>
            <a:rPr lang="fr-CA" sz="2800" dirty="0" smtClean="0"/>
            <a:t>Charte des droits et libertés de la personne du Québec</a:t>
          </a:r>
          <a:endParaRPr lang="fr-CA" sz="2800" dirty="0"/>
        </a:p>
      </dgm:t>
    </dgm:pt>
    <dgm:pt modelId="{64B49875-E11C-4990-9730-44E9011A26BE}" type="parTrans" cxnId="{7A7DFE5B-FE8E-41C3-9028-C99D4C9488BC}">
      <dgm:prSet/>
      <dgm:spPr/>
      <dgm:t>
        <a:bodyPr/>
        <a:lstStyle/>
        <a:p>
          <a:endParaRPr lang="fr-CA"/>
        </a:p>
      </dgm:t>
    </dgm:pt>
    <dgm:pt modelId="{986D88A4-C351-475F-9F3E-39824882B476}" type="sibTrans" cxnId="{7A7DFE5B-FE8E-41C3-9028-C99D4C9488BC}">
      <dgm:prSet/>
      <dgm:spPr/>
      <dgm:t>
        <a:bodyPr/>
        <a:lstStyle/>
        <a:p>
          <a:endParaRPr lang="fr-CA"/>
        </a:p>
      </dgm:t>
    </dgm:pt>
    <dgm:pt modelId="{94C6D6D1-0FFE-4193-90D9-AB175FB30499}" type="pres">
      <dgm:prSet presAssocID="{DB2B40A2-ABCC-4046-BC7D-2111D34137BD}" presName="diagram" presStyleCnt="0">
        <dgm:presLayoutVars>
          <dgm:dir/>
          <dgm:resizeHandles val="exact"/>
        </dgm:presLayoutVars>
      </dgm:prSet>
      <dgm:spPr/>
      <dgm:t>
        <a:bodyPr/>
        <a:lstStyle/>
        <a:p>
          <a:endParaRPr lang="fr-CA"/>
        </a:p>
      </dgm:t>
    </dgm:pt>
    <dgm:pt modelId="{92FF1844-BD68-43E3-A7AD-74EB2048325B}" type="pres">
      <dgm:prSet presAssocID="{FDBE34EF-3E0F-4604-A956-7A67C00E9324}" presName="node" presStyleLbl="node1" presStyleIdx="0" presStyleCnt="1" custScaleX="146137" custScaleY="97457">
        <dgm:presLayoutVars>
          <dgm:bulletEnabled val="1"/>
        </dgm:presLayoutVars>
      </dgm:prSet>
      <dgm:spPr/>
      <dgm:t>
        <a:bodyPr/>
        <a:lstStyle/>
        <a:p>
          <a:endParaRPr lang="fr-CA"/>
        </a:p>
      </dgm:t>
    </dgm:pt>
  </dgm:ptLst>
  <dgm:cxnLst>
    <dgm:cxn modelId="{7A7DFE5B-FE8E-41C3-9028-C99D4C9488BC}" srcId="{DB2B40A2-ABCC-4046-BC7D-2111D34137BD}" destId="{FDBE34EF-3E0F-4604-A956-7A67C00E9324}" srcOrd="0" destOrd="0" parTransId="{64B49875-E11C-4990-9730-44E9011A26BE}" sibTransId="{986D88A4-C351-475F-9F3E-39824882B476}"/>
    <dgm:cxn modelId="{DA820762-2914-43D6-8739-C5F28F6C6992}" type="presOf" srcId="{FDBE34EF-3E0F-4604-A956-7A67C00E9324}" destId="{92FF1844-BD68-43E3-A7AD-74EB2048325B}" srcOrd="0" destOrd="0" presId="urn:microsoft.com/office/officeart/2005/8/layout/default"/>
    <dgm:cxn modelId="{00375FE2-A13D-4B06-BC0B-EADD89ED038B}" type="presOf" srcId="{DB2B40A2-ABCC-4046-BC7D-2111D34137BD}" destId="{94C6D6D1-0FFE-4193-90D9-AB175FB30499}" srcOrd="0" destOrd="0" presId="urn:microsoft.com/office/officeart/2005/8/layout/default"/>
    <dgm:cxn modelId="{38414DB5-91E1-42FB-B4AC-52850BC2F068}" type="presParOf" srcId="{94C6D6D1-0FFE-4193-90D9-AB175FB30499}" destId="{92FF1844-BD68-43E3-A7AD-74EB2048325B}"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2B40A2-ABCC-4046-BC7D-2111D34137BD}"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fr-CA"/>
        </a:p>
      </dgm:t>
    </dgm:pt>
    <dgm:pt modelId="{FDBE34EF-3E0F-4604-A956-7A67C00E9324}">
      <dgm:prSet phldrT="[Texte]" custT="1"/>
      <dgm:spPr/>
      <dgm:t>
        <a:bodyPr/>
        <a:lstStyle/>
        <a:p>
          <a:r>
            <a:rPr lang="fr-CA" sz="2800" dirty="0" smtClean="0"/>
            <a:t>Charte canadienne des droits et libertés</a:t>
          </a:r>
          <a:endParaRPr lang="fr-CA" sz="2800" dirty="0"/>
        </a:p>
      </dgm:t>
    </dgm:pt>
    <dgm:pt modelId="{64B49875-E11C-4990-9730-44E9011A26BE}" type="parTrans" cxnId="{7A7DFE5B-FE8E-41C3-9028-C99D4C9488BC}">
      <dgm:prSet/>
      <dgm:spPr/>
      <dgm:t>
        <a:bodyPr/>
        <a:lstStyle/>
        <a:p>
          <a:endParaRPr lang="fr-CA"/>
        </a:p>
      </dgm:t>
    </dgm:pt>
    <dgm:pt modelId="{986D88A4-C351-475F-9F3E-39824882B476}" type="sibTrans" cxnId="{7A7DFE5B-FE8E-41C3-9028-C99D4C9488BC}">
      <dgm:prSet/>
      <dgm:spPr/>
      <dgm:t>
        <a:bodyPr/>
        <a:lstStyle/>
        <a:p>
          <a:endParaRPr lang="fr-CA"/>
        </a:p>
      </dgm:t>
    </dgm:pt>
    <dgm:pt modelId="{94C6D6D1-0FFE-4193-90D9-AB175FB30499}" type="pres">
      <dgm:prSet presAssocID="{DB2B40A2-ABCC-4046-BC7D-2111D34137BD}" presName="diagram" presStyleCnt="0">
        <dgm:presLayoutVars>
          <dgm:dir/>
          <dgm:resizeHandles val="exact"/>
        </dgm:presLayoutVars>
      </dgm:prSet>
      <dgm:spPr/>
      <dgm:t>
        <a:bodyPr/>
        <a:lstStyle/>
        <a:p>
          <a:endParaRPr lang="fr-CA"/>
        </a:p>
      </dgm:t>
    </dgm:pt>
    <dgm:pt modelId="{92FF1844-BD68-43E3-A7AD-74EB2048325B}" type="pres">
      <dgm:prSet presAssocID="{FDBE34EF-3E0F-4604-A956-7A67C00E9324}" presName="node" presStyleLbl="node1" presStyleIdx="0" presStyleCnt="1" custScaleX="146137" custScaleY="97457">
        <dgm:presLayoutVars>
          <dgm:bulletEnabled val="1"/>
        </dgm:presLayoutVars>
      </dgm:prSet>
      <dgm:spPr/>
      <dgm:t>
        <a:bodyPr/>
        <a:lstStyle/>
        <a:p>
          <a:endParaRPr lang="fr-CA"/>
        </a:p>
      </dgm:t>
    </dgm:pt>
  </dgm:ptLst>
  <dgm:cxnLst>
    <dgm:cxn modelId="{FC1ABB6F-4411-45FB-AF5A-F9AD2481C7FB}" type="presOf" srcId="{DB2B40A2-ABCC-4046-BC7D-2111D34137BD}" destId="{94C6D6D1-0FFE-4193-90D9-AB175FB30499}" srcOrd="0" destOrd="0" presId="urn:microsoft.com/office/officeart/2005/8/layout/default"/>
    <dgm:cxn modelId="{7A7DFE5B-FE8E-41C3-9028-C99D4C9488BC}" srcId="{DB2B40A2-ABCC-4046-BC7D-2111D34137BD}" destId="{FDBE34EF-3E0F-4604-A956-7A67C00E9324}" srcOrd="0" destOrd="0" parTransId="{64B49875-E11C-4990-9730-44E9011A26BE}" sibTransId="{986D88A4-C351-475F-9F3E-39824882B476}"/>
    <dgm:cxn modelId="{7EAB0893-0EF1-4539-8F68-BEA3824E3207}" type="presOf" srcId="{FDBE34EF-3E0F-4604-A956-7A67C00E9324}" destId="{92FF1844-BD68-43E3-A7AD-74EB2048325B}" srcOrd="0" destOrd="0" presId="urn:microsoft.com/office/officeart/2005/8/layout/default"/>
    <dgm:cxn modelId="{A8E86326-2302-4FFC-81B5-838F02474EA0}" type="presParOf" srcId="{94C6D6D1-0FFE-4193-90D9-AB175FB30499}" destId="{92FF1844-BD68-43E3-A7AD-74EB2048325B}" srcOrd="0"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E1EF0-09B9-474C-9FC2-7088493E2396}">
      <dsp:nvSpPr>
        <dsp:cNvPr id="0" name=""/>
        <dsp:cNvSpPr/>
      </dsp:nvSpPr>
      <dsp:spPr>
        <a:xfrm rot="5400000">
          <a:off x="5156964" y="-2082234"/>
          <a:ext cx="878327" cy="5266944"/>
        </a:xfrm>
        <a:prstGeom prst="round2SameRect">
          <a:avLst/>
        </a:prstGeom>
        <a:solidFill>
          <a:schemeClr val="dk2">
            <a:alpha val="90000"/>
            <a:tint val="40000"/>
            <a:hueOff val="0"/>
            <a:satOff val="0"/>
            <a:lumOff val="0"/>
            <a:alphaOff val="0"/>
          </a:schemeClr>
        </a:solidFill>
        <a:ln w="2642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fr-CA" sz="1700" kern="1200" dirty="0" smtClean="0"/>
            <a:t>Ce sont des droits que nous avons du simple fait d’être humain-e-s.</a:t>
          </a:r>
          <a:endParaRPr lang="fr-CA" sz="1700" kern="1200" dirty="0"/>
        </a:p>
      </dsp:txBody>
      <dsp:txXfrm rot="-5400000">
        <a:off x="2962656" y="154950"/>
        <a:ext cx="5224068" cy="792575"/>
      </dsp:txXfrm>
    </dsp:sp>
    <dsp:sp modelId="{230122A6-7244-41FF-9A85-286E52C505F7}">
      <dsp:nvSpPr>
        <dsp:cNvPr id="0" name=""/>
        <dsp:cNvSpPr/>
      </dsp:nvSpPr>
      <dsp:spPr>
        <a:xfrm>
          <a:off x="0" y="2282"/>
          <a:ext cx="2962656" cy="1097908"/>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fr-CA" sz="2700" kern="1200" dirty="0" smtClean="0"/>
            <a:t>Inaliénables</a:t>
          </a:r>
          <a:endParaRPr lang="fr-CA" sz="2700" kern="1200" dirty="0"/>
        </a:p>
      </dsp:txBody>
      <dsp:txXfrm>
        <a:off x="53595" y="55877"/>
        <a:ext cx="2855466" cy="990718"/>
      </dsp:txXfrm>
    </dsp:sp>
    <dsp:sp modelId="{2896965B-63F5-42AD-A8F8-DE27818A3B17}">
      <dsp:nvSpPr>
        <dsp:cNvPr id="0" name=""/>
        <dsp:cNvSpPr/>
      </dsp:nvSpPr>
      <dsp:spPr>
        <a:xfrm rot="5400000">
          <a:off x="5156964" y="-929430"/>
          <a:ext cx="878327" cy="5266944"/>
        </a:xfrm>
        <a:prstGeom prst="round2SameRect">
          <a:avLst/>
        </a:prstGeom>
        <a:solidFill>
          <a:schemeClr val="dk2">
            <a:alpha val="90000"/>
            <a:tint val="40000"/>
            <a:hueOff val="0"/>
            <a:satOff val="0"/>
            <a:lumOff val="0"/>
            <a:alphaOff val="0"/>
          </a:schemeClr>
        </a:solidFill>
        <a:ln w="2642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fr-CA" sz="1700" kern="1200" dirty="0" smtClean="0"/>
            <a:t>Ils s’appliquent à toutes et à tous, en tout temps et en tout lieu.</a:t>
          </a:r>
          <a:endParaRPr lang="fr-CA" sz="1700" kern="1200" dirty="0"/>
        </a:p>
      </dsp:txBody>
      <dsp:txXfrm rot="-5400000">
        <a:off x="2962656" y="1307754"/>
        <a:ext cx="5224068" cy="792575"/>
      </dsp:txXfrm>
    </dsp:sp>
    <dsp:sp modelId="{984E5564-4B7C-45B4-BEEA-6AA716009B0E}">
      <dsp:nvSpPr>
        <dsp:cNvPr id="0" name=""/>
        <dsp:cNvSpPr/>
      </dsp:nvSpPr>
      <dsp:spPr>
        <a:xfrm>
          <a:off x="0" y="1155086"/>
          <a:ext cx="2962656" cy="1097908"/>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fr-CA" sz="2700" kern="1200" dirty="0" smtClean="0"/>
            <a:t>Universels</a:t>
          </a:r>
          <a:endParaRPr lang="fr-CA" sz="2700" kern="1200" dirty="0"/>
        </a:p>
      </dsp:txBody>
      <dsp:txXfrm>
        <a:off x="53595" y="1208681"/>
        <a:ext cx="2855466" cy="990718"/>
      </dsp:txXfrm>
    </dsp:sp>
    <dsp:sp modelId="{45505E39-208D-4589-BE01-5EC1407A2152}">
      <dsp:nvSpPr>
        <dsp:cNvPr id="0" name=""/>
        <dsp:cNvSpPr/>
      </dsp:nvSpPr>
      <dsp:spPr>
        <a:xfrm rot="5400000">
          <a:off x="5156964" y="223373"/>
          <a:ext cx="878327" cy="5266944"/>
        </a:xfrm>
        <a:prstGeom prst="round2SameRect">
          <a:avLst/>
        </a:prstGeom>
        <a:solidFill>
          <a:schemeClr val="dk2">
            <a:alpha val="90000"/>
            <a:tint val="40000"/>
            <a:hueOff val="0"/>
            <a:satOff val="0"/>
            <a:lumOff val="0"/>
            <a:alphaOff val="0"/>
          </a:schemeClr>
        </a:solidFill>
        <a:ln w="2642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CA" sz="1700" kern="1200" dirty="0" smtClean="0"/>
            <a:t>Ils s’appliquent à toutes les personnes, sans discrimination</a:t>
          </a:r>
        </a:p>
        <a:p>
          <a:pPr marL="228600" lvl="1" indent="0" algn="l" defTabSz="1022350">
            <a:lnSpc>
              <a:spcPct val="90000"/>
            </a:lnSpc>
            <a:spcBef>
              <a:spcPct val="0"/>
            </a:spcBef>
            <a:spcAft>
              <a:spcPct val="15000"/>
            </a:spcAft>
            <a:buChar char="••"/>
          </a:pPr>
          <a:endParaRPr lang="fr-CA" sz="1700" kern="1200" dirty="0"/>
        </a:p>
      </dsp:txBody>
      <dsp:txXfrm rot="-5400000">
        <a:off x="2962656" y="2460557"/>
        <a:ext cx="5224068" cy="792575"/>
      </dsp:txXfrm>
    </dsp:sp>
    <dsp:sp modelId="{6909DCB2-35F6-47A9-B366-149514BB4978}">
      <dsp:nvSpPr>
        <dsp:cNvPr id="0" name=""/>
        <dsp:cNvSpPr/>
      </dsp:nvSpPr>
      <dsp:spPr>
        <a:xfrm>
          <a:off x="0" y="2307891"/>
          <a:ext cx="2962656" cy="1097908"/>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fr-CA" sz="2700" kern="1200" dirty="0" smtClean="0"/>
            <a:t>Égaux et non discriminatoires</a:t>
          </a:r>
          <a:endParaRPr lang="fr-CA" sz="2700" kern="1200" dirty="0"/>
        </a:p>
      </dsp:txBody>
      <dsp:txXfrm>
        <a:off x="53595" y="2361486"/>
        <a:ext cx="2855466" cy="990718"/>
      </dsp:txXfrm>
    </dsp:sp>
    <dsp:sp modelId="{599CD08C-A4BF-468B-96FD-B41D300B474E}">
      <dsp:nvSpPr>
        <dsp:cNvPr id="0" name=""/>
        <dsp:cNvSpPr/>
      </dsp:nvSpPr>
      <dsp:spPr>
        <a:xfrm rot="5400000">
          <a:off x="5156964" y="1376177"/>
          <a:ext cx="878327" cy="5266944"/>
        </a:xfrm>
        <a:prstGeom prst="round2SameRect">
          <a:avLst/>
        </a:prstGeom>
        <a:solidFill>
          <a:schemeClr val="dk2">
            <a:alpha val="90000"/>
            <a:tint val="40000"/>
            <a:hueOff val="0"/>
            <a:satOff val="0"/>
            <a:lumOff val="0"/>
            <a:alphaOff val="0"/>
          </a:schemeClr>
        </a:solidFill>
        <a:ln w="2642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fr-CA" sz="1700" kern="1200" dirty="0" smtClean="0"/>
            <a:t>La privation d’un droit a des impacts sur les autres.</a:t>
          </a:r>
          <a:endParaRPr lang="fr-CA" sz="1700" kern="1200" dirty="0"/>
        </a:p>
      </dsp:txBody>
      <dsp:txXfrm rot="-5400000">
        <a:off x="2962656" y="3613361"/>
        <a:ext cx="5224068" cy="792575"/>
      </dsp:txXfrm>
    </dsp:sp>
    <dsp:sp modelId="{3C8E6FD9-8740-4B9C-9F13-9E77580476FD}">
      <dsp:nvSpPr>
        <dsp:cNvPr id="0" name=""/>
        <dsp:cNvSpPr/>
      </dsp:nvSpPr>
      <dsp:spPr>
        <a:xfrm>
          <a:off x="0" y="3460695"/>
          <a:ext cx="2962656" cy="1097908"/>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fr-CA" sz="2700" kern="1200" dirty="0" smtClean="0"/>
            <a:t>Indivisibles et interdépendants</a:t>
          </a:r>
          <a:endParaRPr lang="fr-CA" sz="2700" kern="1200" dirty="0"/>
        </a:p>
      </dsp:txBody>
      <dsp:txXfrm>
        <a:off x="53595" y="3514290"/>
        <a:ext cx="2855466" cy="9907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1AEC0-90EA-4E41-BD1A-629F33F7D339}">
      <dsp:nvSpPr>
        <dsp:cNvPr id="0" name=""/>
        <dsp:cNvSpPr/>
      </dsp:nvSpPr>
      <dsp:spPr>
        <a:xfrm>
          <a:off x="120215" y="903"/>
          <a:ext cx="1829817" cy="1260743"/>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48EBDE-D9FC-441C-8DCB-F5B36909017E}">
      <dsp:nvSpPr>
        <dsp:cNvPr id="0" name=""/>
        <dsp:cNvSpPr/>
      </dsp:nvSpPr>
      <dsp:spPr>
        <a:xfrm>
          <a:off x="120215" y="1261647"/>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fr-CA" sz="2000" kern="1200" dirty="0" smtClean="0"/>
            <a:t>Droit d’accès à l’eau</a:t>
          </a:r>
          <a:endParaRPr lang="fr-CA" sz="2000" kern="1200" dirty="0"/>
        </a:p>
      </dsp:txBody>
      <dsp:txXfrm>
        <a:off x="120215" y="1261647"/>
        <a:ext cx="1829817" cy="678862"/>
      </dsp:txXfrm>
    </dsp:sp>
    <dsp:sp modelId="{CEC671F7-36C5-4BFA-8D98-65E89EE29826}">
      <dsp:nvSpPr>
        <dsp:cNvPr id="0" name=""/>
        <dsp:cNvSpPr/>
      </dsp:nvSpPr>
      <dsp:spPr>
        <a:xfrm>
          <a:off x="2133091" y="903"/>
          <a:ext cx="1829817" cy="1260743"/>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4C08A5-3489-47C7-A1E1-1D6BA9563A12}">
      <dsp:nvSpPr>
        <dsp:cNvPr id="0" name=""/>
        <dsp:cNvSpPr/>
      </dsp:nvSpPr>
      <dsp:spPr>
        <a:xfrm>
          <a:off x="2133091" y="1261647"/>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fr-CA" sz="2000" kern="1200" dirty="0" smtClean="0"/>
            <a:t>Liberté d’expression</a:t>
          </a:r>
          <a:endParaRPr lang="fr-CA" sz="2000" kern="1200" dirty="0"/>
        </a:p>
      </dsp:txBody>
      <dsp:txXfrm>
        <a:off x="2133091" y="1261647"/>
        <a:ext cx="1829817" cy="678862"/>
      </dsp:txXfrm>
    </dsp:sp>
    <dsp:sp modelId="{7D2DB330-8428-4344-A82C-453EA9E2E35B}">
      <dsp:nvSpPr>
        <dsp:cNvPr id="0" name=""/>
        <dsp:cNvSpPr/>
      </dsp:nvSpPr>
      <dsp:spPr>
        <a:xfrm>
          <a:off x="4145967" y="903"/>
          <a:ext cx="1829817" cy="1260743"/>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43636-A281-4520-B9FC-006C72766B4F}">
      <dsp:nvSpPr>
        <dsp:cNvPr id="0" name=""/>
        <dsp:cNvSpPr/>
      </dsp:nvSpPr>
      <dsp:spPr>
        <a:xfrm>
          <a:off x="4145967" y="1261647"/>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fr-CA" sz="2000" kern="1200" dirty="0" smtClean="0"/>
            <a:t>Droit au logement</a:t>
          </a:r>
          <a:endParaRPr lang="fr-CA" sz="2000" kern="1200" dirty="0"/>
        </a:p>
      </dsp:txBody>
      <dsp:txXfrm>
        <a:off x="4145967" y="1261647"/>
        <a:ext cx="1829817" cy="678862"/>
      </dsp:txXfrm>
    </dsp:sp>
    <dsp:sp modelId="{DBD2AC3F-BB58-4DD0-9D9E-292108965C10}">
      <dsp:nvSpPr>
        <dsp:cNvPr id="0" name=""/>
        <dsp:cNvSpPr/>
      </dsp:nvSpPr>
      <dsp:spPr>
        <a:xfrm>
          <a:off x="1126653" y="2123490"/>
          <a:ext cx="1829817" cy="1260743"/>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80D280-984F-4390-AF4E-F0D72E6C356E}">
      <dsp:nvSpPr>
        <dsp:cNvPr id="0" name=""/>
        <dsp:cNvSpPr/>
      </dsp:nvSpPr>
      <dsp:spPr>
        <a:xfrm>
          <a:off x="1126653" y="3384234"/>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fr-CA" sz="2000" kern="1200" dirty="0" smtClean="0"/>
            <a:t>Droit à la justice</a:t>
          </a:r>
          <a:endParaRPr lang="fr-CA" sz="2000" kern="1200" dirty="0"/>
        </a:p>
      </dsp:txBody>
      <dsp:txXfrm>
        <a:off x="1126653" y="3384234"/>
        <a:ext cx="1829817" cy="678862"/>
      </dsp:txXfrm>
    </dsp:sp>
    <dsp:sp modelId="{838823C2-F173-455E-B199-ACFFE7BBF487}">
      <dsp:nvSpPr>
        <dsp:cNvPr id="0" name=""/>
        <dsp:cNvSpPr/>
      </dsp:nvSpPr>
      <dsp:spPr>
        <a:xfrm>
          <a:off x="3139529" y="2123490"/>
          <a:ext cx="1829817" cy="1260743"/>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4969DC-A0FA-4BD6-9AB3-7CE119D1B46B}">
      <dsp:nvSpPr>
        <dsp:cNvPr id="0" name=""/>
        <dsp:cNvSpPr/>
      </dsp:nvSpPr>
      <dsp:spPr>
        <a:xfrm>
          <a:off x="3139529" y="3384234"/>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fr-CA" sz="2000" kern="1200" dirty="0" smtClean="0"/>
            <a:t>Droit à l’éducation</a:t>
          </a:r>
          <a:endParaRPr lang="fr-CA" sz="2000" kern="1200" dirty="0"/>
        </a:p>
      </dsp:txBody>
      <dsp:txXfrm>
        <a:off x="3139529" y="3384234"/>
        <a:ext cx="1829817" cy="678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1831B-62B9-43EB-AB95-671AC396E938}">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CC36C0-CACA-4911-BB7E-74D3C0D68880}">
      <dsp:nvSpPr>
        <dsp:cNvPr id="0" name=""/>
        <dsp:cNvSpPr/>
      </dsp:nvSpPr>
      <dsp:spPr>
        <a:xfrm>
          <a:off x="74" y="1219199"/>
          <a:ext cx="2973585" cy="162560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CA" sz="2800" kern="1200" dirty="0" smtClean="0"/>
            <a:t>Droit positif actuel</a:t>
          </a:r>
          <a:endParaRPr lang="fr-CA" sz="2800" kern="1200" dirty="0"/>
        </a:p>
      </dsp:txBody>
      <dsp:txXfrm>
        <a:off x="79429" y="1298554"/>
        <a:ext cx="2814875" cy="1466890"/>
      </dsp:txXfrm>
    </dsp:sp>
    <dsp:sp modelId="{BDE2F300-26E0-4F20-8FD8-D8E0ADC32998}">
      <dsp:nvSpPr>
        <dsp:cNvPr id="0" name=""/>
        <dsp:cNvSpPr/>
      </dsp:nvSpPr>
      <dsp:spPr>
        <a:xfrm>
          <a:off x="3122339" y="1219199"/>
          <a:ext cx="2973585" cy="162560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CA" sz="2800" kern="1200" dirty="0" smtClean="0"/>
            <a:t>Droit positif plus conforme aux droits humains</a:t>
          </a:r>
          <a:endParaRPr lang="fr-CA" sz="2800" kern="1200" dirty="0"/>
        </a:p>
      </dsp:txBody>
      <dsp:txXfrm>
        <a:off x="3201694" y="1298554"/>
        <a:ext cx="2814875" cy="1466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5ED63-320D-4485-99F3-21E6E9FFB353}">
      <dsp:nvSpPr>
        <dsp:cNvPr id="0" name=""/>
        <dsp:cNvSpPr/>
      </dsp:nvSpPr>
      <dsp:spPr>
        <a:xfrm>
          <a:off x="630713" y="2520280"/>
          <a:ext cx="412292" cy="785618"/>
        </a:xfrm>
        <a:custGeom>
          <a:avLst/>
          <a:gdLst/>
          <a:ahLst/>
          <a:cxnLst/>
          <a:rect l="0" t="0" r="0" b="0"/>
          <a:pathLst>
            <a:path>
              <a:moveTo>
                <a:pt x="0" y="0"/>
              </a:moveTo>
              <a:lnTo>
                <a:pt x="206146" y="0"/>
              </a:lnTo>
              <a:lnTo>
                <a:pt x="206146" y="785618"/>
              </a:lnTo>
              <a:lnTo>
                <a:pt x="412292" y="785618"/>
              </a:lnTo>
            </a:path>
          </a:pathLst>
        </a:custGeom>
        <a:noFill/>
        <a:ln w="2642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a:p>
      </dsp:txBody>
      <dsp:txXfrm>
        <a:off x="814679" y="2890908"/>
        <a:ext cx="44361" cy="44361"/>
      </dsp:txXfrm>
    </dsp:sp>
    <dsp:sp modelId="{BA2A5593-7665-4853-B3EF-8CEFB5658DDF}">
      <dsp:nvSpPr>
        <dsp:cNvPr id="0" name=""/>
        <dsp:cNvSpPr/>
      </dsp:nvSpPr>
      <dsp:spPr>
        <a:xfrm>
          <a:off x="630713" y="2474560"/>
          <a:ext cx="412292" cy="91440"/>
        </a:xfrm>
        <a:custGeom>
          <a:avLst/>
          <a:gdLst/>
          <a:ahLst/>
          <a:cxnLst/>
          <a:rect l="0" t="0" r="0" b="0"/>
          <a:pathLst>
            <a:path>
              <a:moveTo>
                <a:pt x="0" y="45720"/>
              </a:moveTo>
              <a:lnTo>
                <a:pt x="412292" y="45720"/>
              </a:lnTo>
            </a:path>
          </a:pathLst>
        </a:custGeom>
        <a:noFill/>
        <a:ln w="2642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a:p>
      </dsp:txBody>
      <dsp:txXfrm>
        <a:off x="826552" y="2509972"/>
        <a:ext cx="20614" cy="20614"/>
      </dsp:txXfrm>
    </dsp:sp>
    <dsp:sp modelId="{9CE3BF4F-3D2A-43BC-90BA-24BCBC30FFBD}">
      <dsp:nvSpPr>
        <dsp:cNvPr id="0" name=""/>
        <dsp:cNvSpPr/>
      </dsp:nvSpPr>
      <dsp:spPr>
        <a:xfrm>
          <a:off x="630713" y="1734661"/>
          <a:ext cx="412292" cy="785618"/>
        </a:xfrm>
        <a:custGeom>
          <a:avLst/>
          <a:gdLst/>
          <a:ahLst/>
          <a:cxnLst/>
          <a:rect l="0" t="0" r="0" b="0"/>
          <a:pathLst>
            <a:path>
              <a:moveTo>
                <a:pt x="0" y="785618"/>
              </a:moveTo>
              <a:lnTo>
                <a:pt x="206146" y="785618"/>
              </a:lnTo>
              <a:lnTo>
                <a:pt x="206146" y="0"/>
              </a:lnTo>
              <a:lnTo>
                <a:pt x="412292" y="0"/>
              </a:lnTo>
            </a:path>
          </a:pathLst>
        </a:custGeom>
        <a:noFill/>
        <a:ln w="2642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a:p>
      </dsp:txBody>
      <dsp:txXfrm>
        <a:off x="814679" y="2105289"/>
        <a:ext cx="44361" cy="44361"/>
      </dsp:txXfrm>
    </dsp:sp>
    <dsp:sp modelId="{4DEC5121-33EF-4B24-A336-797162F690E1}">
      <dsp:nvSpPr>
        <dsp:cNvPr id="0" name=""/>
        <dsp:cNvSpPr/>
      </dsp:nvSpPr>
      <dsp:spPr>
        <a:xfrm rot="16200000">
          <a:off x="-1337467" y="2206032"/>
          <a:ext cx="3307867" cy="628494"/>
        </a:xfrm>
        <a:prstGeom prst="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CA" sz="2200" kern="1200" dirty="0" smtClean="0"/>
            <a:t>Charte internationale des droits de l’homme</a:t>
          </a:r>
          <a:endParaRPr lang="fr-CA" sz="2200" kern="1200" dirty="0"/>
        </a:p>
      </dsp:txBody>
      <dsp:txXfrm>
        <a:off x="-1337467" y="2206032"/>
        <a:ext cx="3307867" cy="628494"/>
      </dsp:txXfrm>
    </dsp:sp>
    <dsp:sp modelId="{5D22DF85-664A-4CB4-9024-348D51842040}">
      <dsp:nvSpPr>
        <dsp:cNvPr id="0" name=""/>
        <dsp:cNvSpPr/>
      </dsp:nvSpPr>
      <dsp:spPr>
        <a:xfrm>
          <a:off x="1043006" y="1420414"/>
          <a:ext cx="2061463" cy="628494"/>
        </a:xfrm>
        <a:prstGeom prst="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CA" sz="2200" kern="1200" dirty="0" smtClean="0"/>
            <a:t>DUDH</a:t>
          </a:r>
          <a:endParaRPr lang="fr-CA" sz="2200" kern="1200" dirty="0"/>
        </a:p>
      </dsp:txBody>
      <dsp:txXfrm>
        <a:off x="1043006" y="1420414"/>
        <a:ext cx="2061463" cy="628494"/>
      </dsp:txXfrm>
    </dsp:sp>
    <dsp:sp modelId="{29472C24-75B2-4DF4-8F6C-D62792638211}">
      <dsp:nvSpPr>
        <dsp:cNvPr id="0" name=""/>
        <dsp:cNvSpPr/>
      </dsp:nvSpPr>
      <dsp:spPr>
        <a:xfrm>
          <a:off x="1043006" y="2206032"/>
          <a:ext cx="2061463" cy="628494"/>
        </a:xfrm>
        <a:prstGeom prst="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CA" sz="2200" kern="1200" dirty="0" smtClean="0"/>
            <a:t>PIDESC</a:t>
          </a:r>
          <a:endParaRPr lang="fr-CA" sz="2200" kern="1200" dirty="0"/>
        </a:p>
      </dsp:txBody>
      <dsp:txXfrm>
        <a:off x="1043006" y="2206032"/>
        <a:ext cx="2061463" cy="628494"/>
      </dsp:txXfrm>
    </dsp:sp>
    <dsp:sp modelId="{9ECD878C-CBDA-41A0-9C02-891A43C52225}">
      <dsp:nvSpPr>
        <dsp:cNvPr id="0" name=""/>
        <dsp:cNvSpPr/>
      </dsp:nvSpPr>
      <dsp:spPr>
        <a:xfrm>
          <a:off x="1043006" y="2991651"/>
          <a:ext cx="2061463" cy="628494"/>
        </a:xfrm>
        <a:prstGeom prst="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CA" sz="2200" kern="1200" dirty="0" smtClean="0"/>
            <a:t>PIDCP</a:t>
          </a:r>
          <a:endParaRPr lang="fr-CA" sz="2200" kern="1200" dirty="0"/>
        </a:p>
      </dsp:txBody>
      <dsp:txXfrm>
        <a:off x="1043006" y="2991651"/>
        <a:ext cx="2061463" cy="6284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5ED63-320D-4485-99F3-21E6E9FFB353}">
      <dsp:nvSpPr>
        <dsp:cNvPr id="0" name=""/>
        <dsp:cNvSpPr/>
      </dsp:nvSpPr>
      <dsp:spPr>
        <a:xfrm>
          <a:off x="630713" y="2520280"/>
          <a:ext cx="412292" cy="785618"/>
        </a:xfrm>
        <a:custGeom>
          <a:avLst/>
          <a:gdLst/>
          <a:ahLst/>
          <a:cxnLst/>
          <a:rect l="0" t="0" r="0" b="0"/>
          <a:pathLst>
            <a:path>
              <a:moveTo>
                <a:pt x="0" y="0"/>
              </a:moveTo>
              <a:lnTo>
                <a:pt x="206146" y="0"/>
              </a:lnTo>
              <a:lnTo>
                <a:pt x="206146" y="785618"/>
              </a:lnTo>
              <a:lnTo>
                <a:pt x="412292" y="785618"/>
              </a:lnTo>
            </a:path>
          </a:pathLst>
        </a:custGeom>
        <a:noFill/>
        <a:ln w="2642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a:p>
      </dsp:txBody>
      <dsp:txXfrm>
        <a:off x="814679" y="2890908"/>
        <a:ext cx="44361" cy="44361"/>
      </dsp:txXfrm>
    </dsp:sp>
    <dsp:sp modelId="{BA2A5593-7665-4853-B3EF-8CEFB5658DDF}">
      <dsp:nvSpPr>
        <dsp:cNvPr id="0" name=""/>
        <dsp:cNvSpPr/>
      </dsp:nvSpPr>
      <dsp:spPr>
        <a:xfrm>
          <a:off x="630713" y="2474560"/>
          <a:ext cx="412292" cy="91440"/>
        </a:xfrm>
        <a:custGeom>
          <a:avLst/>
          <a:gdLst/>
          <a:ahLst/>
          <a:cxnLst/>
          <a:rect l="0" t="0" r="0" b="0"/>
          <a:pathLst>
            <a:path>
              <a:moveTo>
                <a:pt x="0" y="45720"/>
              </a:moveTo>
              <a:lnTo>
                <a:pt x="412292" y="45720"/>
              </a:lnTo>
            </a:path>
          </a:pathLst>
        </a:custGeom>
        <a:noFill/>
        <a:ln w="2642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a:p>
      </dsp:txBody>
      <dsp:txXfrm>
        <a:off x="826552" y="2509972"/>
        <a:ext cx="20614" cy="20614"/>
      </dsp:txXfrm>
    </dsp:sp>
    <dsp:sp modelId="{9CE3BF4F-3D2A-43BC-90BA-24BCBC30FFBD}">
      <dsp:nvSpPr>
        <dsp:cNvPr id="0" name=""/>
        <dsp:cNvSpPr/>
      </dsp:nvSpPr>
      <dsp:spPr>
        <a:xfrm>
          <a:off x="630713" y="1734661"/>
          <a:ext cx="412292" cy="785618"/>
        </a:xfrm>
        <a:custGeom>
          <a:avLst/>
          <a:gdLst/>
          <a:ahLst/>
          <a:cxnLst/>
          <a:rect l="0" t="0" r="0" b="0"/>
          <a:pathLst>
            <a:path>
              <a:moveTo>
                <a:pt x="0" y="785618"/>
              </a:moveTo>
              <a:lnTo>
                <a:pt x="206146" y="785618"/>
              </a:lnTo>
              <a:lnTo>
                <a:pt x="206146" y="0"/>
              </a:lnTo>
              <a:lnTo>
                <a:pt x="412292" y="0"/>
              </a:lnTo>
            </a:path>
          </a:pathLst>
        </a:custGeom>
        <a:noFill/>
        <a:ln w="2642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a:p>
      </dsp:txBody>
      <dsp:txXfrm>
        <a:off x="814679" y="2105289"/>
        <a:ext cx="44361" cy="44361"/>
      </dsp:txXfrm>
    </dsp:sp>
    <dsp:sp modelId="{4DEC5121-33EF-4B24-A336-797162F690E1}">
      <dsp:nvSpPr>
        <dsp:cNvPr id="0" name=""/>
        <dsp:cNvSpPr/>
      </dsp:nvSpPr>
      <dsp:spPr>
        <a:xfrm rot="16200000">
          <a:off x="-1337467" y="2206032"/>
          <a:ext cx="3307867" cy="628494"/>
        </a:xfrm>
        <a:prstGeom prst="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CA" sz="2200" kern="1200" dirty="0" smtClean="0"/>
            <a:t>Charte internationale des droits de l’homme</a:t>
          </a:r>
          <a:endParaRPr lang="fr-CA" sz="2200" kern="1200" dirty="0"/>
        </a:p>
      </dsp:txBody>
      <dsp:txXfrm>
        <a:off x="-1337467" y="2206032"/>
        <a:ext cx="3307867" cy="628494"/>
      </dsp:txXfrm>
    </dsp:sp>
    <dsp:sp modelId="{5D22DF85-664A-4CB4-9024-348D51842040}">
      <dsp:nvSpPr>
        <dsp:cNvPr id="0" name=""/>
        <dsp:cNvSpPr/>
      </dsp:nvSpPr>
      <dsp:spPr>
        <a:xfrm>
          <a:off x="1043006" y="1420414"/>
          <a:ext cx="2061463" cy="628494"/>
        </a:xfrm>
        <a:prstGeom prst="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CA" sz="2200" kern="1200" dirty="0" smtClean="0"/>
            <a:t>DUDH</a:t>
          </a:r>
          <a:endParaRPr lang="fr-CA" sz="2200" kern="1200" dirty="0"/>
        </a:p>
      </dsp:txBody>
      <dsp:txXfrm>
        <a:off x="1043006" y="1420414"/>
        <a:ext cx="2061463" cy="628494"/>
      </dsp:txXfrm>
    </dsp:sp>
    <dsp:sp modelId="{29472C24-75B2-4DF4-8F6C-D62792638211}">
      <dsp:nvSpPr>
        <dsp:cNvPr id="0" name=""/>
        <dsp:cNvSpPr/>
      </dsp:nvSpPr>
      <dsp:spPr>
        <a:xfrm>
          <a:off x="1043006" y="2206032"/>
          <a:ext cx="2061463" cy="628494"/>
        </a:xfrm>
        <a:prstGeom prst="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CA" sz="2200" kern="1200" dirty="0" smtClean="0"/>
            <a:t>PIDESC</a:t>
          </a:r>
          <a:endParaRPr lang="fr-CA" sz="2200" kern="1200" dirty="0"/>
        </a:p>
      </dsp:txBody>
      <dsp:txXfrm>
        <a:off x="1043006" y="2206032"/>
        <a:ext cx="2061463" cy="628494"/>
      </dsp:txXfrm>
    </dsp:sp>
    <dsp:sp modelId="{9ECD878C-CBDA-41A0-9C02-891A43C52225}">
      <dsp:nvSpPr>
        <dsp:cNvPr id="0" name=""/>
        <dsp:cNvSpPr/>
      </dsp:nvSpPr>
      <dsp:spPr>
        <a:xfrm>
          <a:off x="1043006" y="2991651"/>
          <a:ext cx="2061463" cy="628494"/>
        </a:xfrm>
        <a:prstGeom prst="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CA" sz="2200" kern="1200" dirty="0" smtClean="0"/>
            <a:t>PIDCP</a:t>
          </a:r>
          <a:endParaRPr lang="fr-CA" sz="2200" kern="1200" dirty="0"/>
        </a:p>
      </dsp:txBody>
      <dsp:txXfrm>
        <a:off x="1043006" y="2991651"/>
        <a:ext cx="2061463" cy="6284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F1844-BD68-43E3-A7AD-74EB2048325B}">
      <dsp:nvSpPr>
        <dsp:cNvPr id="0" name=""/>
        <dsp:cNvSpPr/>
      </dsp:nvSpPr>
      <dsp:spPr>
        <a:xfrm>
          <a:off x="51919" y="2714"/>
          <a:ext cx="3784592" cy="1514339"/>
        </a:xfrm>
        <a:prstGeom prst="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A" sz="1800" kern="1200" dirty="0" smtClean="0"/>
            <a:t>Convention sur l’élimination de toutes les formes de discrimination à l’égard des femmes</a:t>
          </a:r>
          <a:endParaRPr lang="fr-CA" sz="1800" kern="1200" dirty="0"/>
        </a:p>
      </dsp:txBody>
      <dsp:txXfrm>
        <a:off x="51919" y="2714"/>
        <a:ext cx="3784592" cy="1514339"/>
      </dsp:txXfrm>
    </dsp:sp>
    <dsp:sp modelId="{1C0EFAD8-5EDF-4068-92BB-29673555F5E1}">
      <dsp:nvSpPr>
        <dsp:cNvPr id="0" name=""/>
        <dsp:cNvSpPr/>
      </dsp:nvSpPr>
      <dsp:spPr>
        <a:xfrm>
          <a:off x="61683" y="1776029"/>
          <a:ext cx="3765065" cy="996579"/>
        </a:xfrm>
        <a:prstGeom prst="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A" sz="1800" kern="1200" dirty="0" smtClean="0"/>
            <a:t>Convention contre la torture et autres peines ou traitements cruels, inhumains ou dégradants</a:t>
          </a:r>
          <a:endParaRPr lang="fr-CA" sz="1800" kern="1200" dirty="0"/>
        </a:p>
      </dsp:txBody>
      <dsp:txXfrm>
        <a:off x="61683" y="1776029"/>
        <a:ext cx="3765065" cy="996579"/>
      </dsp:txXfrm>
    </dsp:sp>
    <dsp:sp modelId="{0257518B-9872-4EBC-8F21-0A2198F66F83}">
      <dsp:nvSpPr>
        <dsp:cNvPr id="0" name=""/>
        <dsp:cNvSpPr/>
      </dsp:nvSpPr>
      <dsp:spPr>
        <a:xfrm>
          <a:off x="102614" y="3031584"/>
          <a:ext cx="3683203" cy="1212814"/>
        </a:xfrm>
        <a:prstGeom prst="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CA" sz="1800" kern="1200" dirty="0" smtClean="0"/>
            <a:t>Convention relative aux droits de l’enfant </a:t>
          </a:r>
          <a:endParaRPr lang="fr-CA" sz="1800" kern="1200" dirty="0"/>
        </a:p>
      </dsp:txBody>
      <dsp:txXfrm>
        <a:off x="102614" y="3031584"/>
        <a:ext cx="3683203" cy="1212814"/>
      </dsp:txXfrm>
    </dsp:sp>
    <dsp:sp modelId="{ED2BA6F8-7D0A-46D6-919D-122C8AC96476}">
      <dsp:nvSpPr>
        <dsp:cNvPr id="0" name=""/>
        <dsp:cNvSpPr/>
      </dsp:nvSpPr>
      <dsp:spPr>
        <a:xfrm>
          <a:off x="144011" y="4503374"/>
          <a:ext cx="3600408" cy="318446"/>
        </a:xfrm>
        <a:prstGeom prst="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CA" sz="1500" kern="1200" dirty="0" smtClean="0"/>
            <a:t>Etc.</a:t>
          </a:r>
          <a:endParaRPr lang="fr-CA" sz="1500" kern="1200" dirty="0"/>
        </a:p>
      </dsp:txBody>
      <dsp:txXfrm>
        <a:off x="144011" y="4503374"/>
        <a:ext cx="3600408" cy="3184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848B4E3-77EE-446C-AB8B-260F5E8E2DF6}" type="datetimeFigureOut">
              <a:rPr lang="fr-CA" smtClean="0"/>
              <a:t>2014-02-13</a:t>
            </a:fld>
            <a:endParaRPr lang="fr-CA"/>
          </a:p>
        </p:txBody>
      </p:sp>
      <p:sp>
        <p:nvSpPr>
          <p:cNvPr id="4" name="Espace réservé de l'image des diapositives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C52D57BF-CFD2-46AB-89E0-18352ECB84E2}" type="slidenum">
              <a:rPr lang="fr-CA" smtClean="0"/>
              <a:t>‹N°›</a:t>
            </a:fld>
            <a:endParaRPr lang="fr-CA"/>
          </a:p>
        </p:txBody>
      </p:sp>
    </p:spTree>
    <p:extLst>
      <p:ext uri="{BB962C8B-B14F-4D97-AF65-F5344CB8AC3E}">
        <p14:creationId xmlns:p14="http://schemas.microsoft.com/office/powerpoint/2010/main" val="275423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Pour visionner le diaporama, cliquez</a:t>
            </a:r>
            <a:r>
              <a:rPr lang="fr-CA" baseline="0" dirty="0" smtClean="0"/>
              <a:t> sur l’onglet « Diaporama », puis « À partir </a:t>
            </a:r>
            <a:r>
              <a:rPr lang="fr-CA" baseline="0" smtClean="0"/>
              <a:t>du début » </a:t>
            </a:r>
            <a:endParaRPr lang="fr-CA"/>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1</a:t>
            </a:fld>
            <a:endParaRPr lang="fr-CA"/>
          </a:p>
        </p:txBody>
      </p:sp>
    </p:spTree>
    <p:extLst>
      <p:ext uri="{BB962C8B-B14F-4D97-AF65-F5344CB8AC3E}">
        <p14:creationId xmlns:p14="http://schemas.microsoft.com/office/powerpoint/2010/main" val="4251181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CA" dirty="0" smtClean="0"/>
              <a:t>L’origine</a:t>
            </a:r>
            <a:r>
              <a:rPr lang="fr-CA" baseline="0" dirty="0" smtClean="0"/>
              <a:t> des droits humains remonte à l’antiquité. Certains affirme que la première « charte » des droits de l’homme est le « Cylindre de Cyrus » un cylindre d’argile sur lequel a été inscrit une déclaration du roi de Perse Cyrus II en 539 avant J.C..</a:t>
            </a:r>
          </a:p>
          <a:p>
            <a:pPr marL="171450" indent="-171450">
              <a:buFont typeface="Arial" panose="020B0604020202020204" pitchFamily="34" charset="0"/>
              <a:buChar char="•"/>
            </a:pPr>
            <a:r>
              <a:rPr lang="fr-CA" baseline="0" dirty="0" smtClean="0"/>
              <a:t>En 1215, des Anglais en révolte contre le roi rédigent la Magna Carta. Ce document affirme des libertés individuelles et limiter l’arbitraire du pouvoir royal.</a:t>
            </a:r>
          </a:p>
          <a:p>
            <a:pPr marL="171450" indent="-171450">
              <a:buFont typeface="Arial" panose="020B0604020202020204" pitchFamily="34" charset="0"/>
              <a:buChar char="•"/>
            </a:pPr>
            <a:r>
              <a:rPr lang="fr-CA" baseline="0" dirty="0" smtClean="0"/>
              <a:t>En 1776, les colonies britanniques d’Amérique du Nord ont déclaré leur indépendance et rédigé la Déclaration d’indépendance des États-Unis. Cette déclaration affirme que les êtres humains ont des droits inaliénables que les gouvernements doivent garantir.</a:t>
            </a:r>
          </a:p>
          <a:p>
            <a:pPr marL="171450" indent="-171450">
              <a:buFont typeface="Arial" panose="020B0604020202020204" pitchFamily="34" charset="0"/>
              <a:buChar char="•"/>
            </a:pPr>
            <a:r>
              <a:rPr lang="fr-CA" baseline="0" dirty="0" smtClean="0"/>
              <a:t>En 1789, la France adopte la  Déclaration des droits de l’homme et du citoyen</a:t>
            </a:r>
          </a:p>
          <a:p>
            <a:pPr marL="171450" indent="-171450">
              <a:buFont typeface="Arial" panose="020B0604020202020204" pitchFamily="34" charset="0"/>
              <a:buChar char="•"/>
            </a:pPr>
            <a:r>
              <a:rPr lang="fr-CA" baseline="0" dirty="0" smtClean="0"/>
              <a:t>Dans ces trois cas, l’intention est de se libérer de l’arbitraire, de limiter ou d’abolir le pouvoir du souverain et de créer une égalité de droit entre les citoyens. La tendance se poursuit progressivement à travers le monde. </a:t>
            </a:r>
          </a:p>
          <a:p>
            <a:pPr marL="171450" indent="-171450">
              <a:buFont typeface="Arial" panose="020B0604020202020204" pitchFamily="34" charset="0"/>
              <a:buChar char="•"/>
            </a:pPr>
            <a:r>
              <a:rPr lang="fr-CA" baseline="0" dirty="0" smtClean="0"/>
              <a:t>Mais ces textes nationaux n’ont pas empêché que se produisent les atrocités de la deuxième guerre mondiale. C’est suite à cette guerre et dans l’idée d’empêcher que de telles violations de droits ne se reproduisent qu’on adopte, en 1948, la Déclaration universelle des droits de l’homme.</a:t>
            </a:r>
          </a:p>
          <a:p>
            <a:pPr marL="171450" indent="-171450">
              <a:buFont typeface="Arial" panose="020B0604020202020204" pitchFamily="34" charset="0"/>
              <a:buChar char="•"/>
            </a:pPr>
            <a:r>
              <a:rPr lang="fr-CA" baseline="0" dirty="0" smtClean="0"/>
              <a:t>À cette époque de guerre froide, deux visions s’affrontent. Les États occidentaux souhaitaient donner aux individus des droits pour les protéger de l’arbitraire du pouvoir, alors que les États du bloc de l’Est insistent plutôt sur la création de droits économiques et sociaux pour les protéger de la misère. </a:t>
            </a:r>
          </a:p>
          <a:p>
            <a:pPr marL="171450" indent="-171450">
              <a:buFont typeface="Arial" panose="020B0604020202020204" pitchFamily="34" charset="0"/>
              <a:buChar char="•"/>
            </a:pPr>
            <a:r>
              <a:rPr lang="fr-CA" baseline="0" dirty="0" smtClean="0"/>
              <a:t>Lorsque vient le moment d’adopter des pactes contraignants, ce n’est pas un mais bien deux pactes qui sont alors rédigés.</a:t>
            </a:r>
          </a:p>
          <a:p>
            <a:pPr marL="171450" indent="-171450">
              <a:buFont typeface="Arial" panose="020B0604020202020204" pitchFamily="34" charset="0"/>
              <a:buChar char="•"/>
            </a:pPr>
            <a:r>
              <a:rPr lang="fr-CA" baseline="0" dirty="0" smtClean="0"/>
              <a:t>En 1993, on reconnaît enfin que tous les droits sont interdépendants et liés, que ce soient des droits civils et politiques ou encore des droits économiques et sociaux</a:t>
            </a:r>
          </a:p>
          <a:p>
            <a:pPr marL="171450" indent="-171450">
              <a:buFont typeface="Arial" panose="020B0604020202020204" pitchFamily="34" charset="0"/>
              <a:buChar char="•"/>
            </a:pPr>
            <a:endParaRPr lang="fr-CA" baseline="0" dirty="0" smtClean="0"/>
          </a:p>
          <a:p>
            <a:pPr marL="171450" indent="-171450">
              <a:buFont typeface="Arial" panose="020B0604020202020204" pitchFamily="34" charset="0"/>
              <a:buChar char="•"/>
            </a:pPr>
            <a:endParaRPr lang="fr-CA" baseline="0" dirty="0" smtClean="0"/>
          </a:p>
          <a:p>
            <a:pPr marL="171450" indent="-171450">
              <a:buFont typeface="Arial" panose="020B0604020202020204" pitchFamily="34" charset="0"/>
              <a:buChar char="•"/>
            </a:pPr>
            <a:endParaRPr lang="fr-CA" baseline="0" dirty="0" smtClean="0"/>
          </a:p>
          <a:p>
            <a:pPr marL="0" indent="0">
              <a:buFont typeface="Arial" panose="020B0604020202020204" pitchFamily="34" charset="0"/>
              <a:buNone/>
            </a:pPr>
            <a:r>
              <a:rPr lang="fr-CA" b="1" baseline="0" dirty="0" smtClean="0"/>
              <a:t>Conseil d’animation:</a:t>
            </a:r>
          </a:p>
          <a:p>
            <a:pPr marL="0" marR="0" indent="0" algn="l" defTabSz="914400" rtl="0" eaLnBrk="1" fontAlgn="auto" latinLnBrk="0" hangingPunct="1">
              <a:lnSpc>
                <a:spcPct val="100000"/>
              </a:lnSpc>
              <a:spcBef>
                <a:spcPts val="0"/>
              </a:spcBef>
              <a:spcAft>
                <a:spcPts val="0"/>
              </a:spcAft>
              <a:buClrTx/>
              <a:buSzTx/>
              <a:buFontTx/>
              <a:buNone/>
              <a:tabLst/>
              <a:defRPr/>
            </a:pPr>
            <a:r>
              <a:rPr lang="fr-CA" b="0" i="0" baseline="0" dirty="0" smtClean="0"/>
              <a:t>On peut aussi expliquer que les extraits de la présentation des droits que l’on retrouve dans la liste des droits du jeu de rôle provenaient presque tous des deux pactes (PIDCP et PIDESC). Ce sont vraiment, avec la DUDH, des textes fondateurs des droits humains.</a:t>
            </a:r>
            <a:endParaRPr lang="fr-CA" b="0" i="0" dirty="0" smtClean="0"/>
          </a:p>
          <a:p>
            <a:pPr marL="0" indent="0">
              <a:buFont typeface="Arial" panose="020B0604020202020204" pitchFamily="34" charset="0"/>
              <a:buNone/>
            </a:pPr>
            <a:endParaRPr lang="fr-CA" b="0" dirty="0"/>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10</a:t>
            </a:fld>
            <a:endParaRPr lang="fr-CA"/>
          </a:p>
        </p:txBody>
      </p:sp>
    </p:spTree>
    <p:extLst>
      <p:ext uri="{BB962C8B-B14F-4D97-AF65-F5344CB8AC3E}">
        <p14:creationId xmlns:p14="http://schemas.microsoft.com/office/powerpoint/2010/main" val="1866732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r>
              <a:rPr lang="fr-CA" b="1" dirty="0" smtClean="0"/>
              <a:t>Note</a:t>
            </a:r>
            <a:r>
              <a:rPr lang="fr-CA" b="1" baseline="0" dirty="0" smtClean="0"/>
              <a:t> pour les animateurs et animatrices</a:t>
            </a:r>
            <a:endParaRPr lang="fr-CA" b="1" dirty="0" smtClean="0"/>
          </a:p>
          <a:p>
            <a:pPr marL="0" indent="0">
              <a:buFont typeface="Arial" panose="020B0604020202020204" pitchFamily="34" charset="0"/>
              <a:buNone/>
            </a:pPr>
            <a:r>
              <a:rPr lang="fr-CA" b="0" dirty="0" smtClean="0"/>
              <a:t>Aborder certains repères historiques permet aussi de découvrir pourquoi, à certains moments dans l’histoire, on a décidé d’affirmer, de défendre et de protéger des droits </a:t>
            </a:r>
          </a:p>
          <a:p>
            <a:pPr marL="0" indent="0">
              <a:buFont typeface="Arial" panose="020B0604020202020204" pitchFamily="34" charset="0"/>
              <a:buNone/>
            </a:pPr>
            <a:endParaRPr lang="fr-CA" b="0" dirty="0" smtClean="0"/>
          </a:p>
          <a:p>
            <a:pPr marL="0" indent="0">
              <a:buFont typeface="Arial" panose="020B0604020202020204" pitchFamily="34" charset="0"/>
              <a:buNone/>
            </a:pPr>
            <a:r>
              <a:rPr lang="fr-CA" b="0" dirty="0" smtClean="0"/>
              <a:t>Défendre les droits</a:t>
            </a:r>
            <a:r>
              <a:rPr lang="fr-CA" b="0" baseline="0" dirty="0" smtClean="0"/>
              <a:t> humains est un choix politique. Les principales raisons qui ont amené des peuples à affirmer des droits et à les défendre et les mettre en œuvre sont les suivantes. Et vous, pourquoi pensez-vous que nous devrions défendre les droits humains?</a:t>
            </a:r>
            <a:endParaRPr lang="fr-CA" b="0" dirty="0" smtClean="0"/>
          </a:p>
          <a:p>
            <a:pPr marL="0" indent="0">
              <a:buFont typeface="Arial" panose="020B0604020202020204" pitchFamily="34" charset="0"/>
              <a:buNone/>
            </a:pPr>
            <a:endParaRPr lang="fr-CA" b="0" dirty="0"/>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11</a:t>
            </a:fld>
            <a:endParaRPr lang="fr-CA"/>
          </a:p>
        </p:txBody>
      </p:sp>
    </p:spTree>
    <p:extLst>
      <p:ext uri="{BB962C8B-B14F-4D97-AF65-F5344CB8AC3E}">
        <p14:creationId xmlns:p14="http://schemas.microsoft.com/office/powerpoint/2010/main" val="1866732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12</a:t>
            </a:fld>
            <a:endParaRPr lang="fr-CA"/>
          </a:p>
        </p:txBody>
      </p:sp>
    </p:spTree>
    <p:extLst>
      <p:ext uri="{BB962C8B-B14F-4D97-AF65-F5344CB8AC3E}">
        <p14:creationId xmlns:p14="http://schemas.microsoft.com/office/powerpoint/2010/main" val="2513665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Plusieurs textes internationaux reconnaissent les droits humains.</a:t>
            </a:r>
          </a:p>
          <a:p>
            <a:r>
              <a:rPr lang="fr-CA" dirty="0" smtClean="0"/>
              <a:t>La LDL considère que les plus importants d’entre eux sont la Déclaration universelle et les deux pactes dont nous venons de parler, le Pacte international relatif aux droits économiques, sociaux et culturels et le Pacte international relatif aux droits civils et politiques. C’est trois textes forment la Charte internationale des droits de l’homme</a:t>
            </a:r>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13</a:t>
            </a:fld>
            <a:endParaRPr lang="fr-CA"/>
          </a:p>
        </p:txBody>
      </p:sp>
    </p:spTree>
    <p:extLst>
      <p:ext uri="{BB962C8B-B14F-4D97-AF65-F5344CB8AC3E}">
        <p14:creationId xmlns:p14="http://schemas.microsoft.com/office/powerpoint/2010/main" val="22034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On retrouve</a:t>
            </a:r>
            <a:r>
              <a:rPr lang="fr-CA" baseline="0" dirty="0" smtClean="0"/>
              <a:t> aussi à l’international plusieurs autres traités et conventions. On en retrouve ici quelques unes. </a:t>
            </a:r>
          </a:p>
          <a:p>
            <a:endParaRPr lang="fr-CA" baseline="0" dirty="0" smtClean="0"/>
          </a:p>
          <a:p>
            <a:r>
              <a:rPr lang="fr-CA" baseline="0" dirty="0" smtClean="0"/>
              <a:t>Il existe aussi des textes par régions, comme la Convention américaine relative aux droits de l’homme</a:t>
            </a:r>
            <a:endParaRPr lang="fr-CA" dirty="0"/>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14</a:t>
            </a:fld>
            <a:endParaRPr lang="fr-CA"/>
          </a:p>
        </p:txBody>
      </p:sp>
    </p:spTree>
    <p:extLst>
      <p:ext uri="{BB962C8B-B14F-4D97-AF65-F5344CB8AC3E}">
        <p14:creationId xmlns:p14="http://schemas.microsoft.com/office/powerpoint/2010/main" val="22034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Au Québec</a:t>
            </a:r>
            <a:r>
              <a:rPr lang="fr-CA" baseline="0" dirty="0" smtClean="0"/>
              <a:t> et au Canada, nos droits sont garantis par la </a:t>
            </a:r>
            <a:r>
              <a:rPr lang="fr-CA" dirty="0" smtClean="0"/>
              <a:t>Charte canadienne des droits et libertés et la Charte des droits et libertés de la personne du Québec.  Ces chartes</a:t>
            </a:r>
            <a:r>
              <a:rPr lang="fr-CA" baseline="0" dirty="0" smtClean="0"/>
              <a:t> ne sont toutefois pas complètes: la charte canadienne ne reconnait pas les droits économiques, sociaux et culturels, tandis que la charte québécoise ne leur donne pas une pleine portée juridique.</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15</a:t>
            </a:fld>
            <a:endParaRPr lang="fr-CA"/>
          </a:p>
        </p:txBody>
      </p:sp>
    </p:spTree>
    <p:extLst>
      <p:ext uri="{BB962C8B-B14F-4D97-AF65-F5344CB8AC3E}">
        <p14:creationId xmlns:p14="http://schemas.microsoft.com/office/powerpoint/2010/main" val="22034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 Canada a ratifié le PIDESC et le PIDCP en 1976 et le Québec y a adhéré la même année. Tous les États membres des Nations Unie sont liés par la DUDH.</a:t>
            </a:r>
          </a:p>
          <a:p>
            <a:endParaRPr lang="fr-CA" dirty="0" smtClean="0"/>
          </a:p>
          <a:p>
            <a:r>
              <a:rPr lang="fr-CA" dirty="0" smtClean="0"/>
              <a:t>En adhérant aux outils internationaux des droits humains, nos gouvernements assument un certain nombre d’engagements, notamment celui d’inscrire la reconnaissance et le respect des droits humains dans leurs lois et règlements. Ils s’engagent également à mettre en place un recours – cours, tribunal – pour qu’un </a:t>
            </a:r>
            <a:r>
              <a:rPr lang="fr-CA" dirty="0" err="1" smtClean="0"/>
              <a:t>citoyenNE</a:t>
            </a:r>
            <a:r>
              <a:rPr lang="fr-CA" dirty="0" smtClean="0"/>
              <a:t> dont le droit a été bafoué puisse obtenir un remède par rapport à cette violation.  De plus, dans le cas des droits reconnus au PIDESC, nos gouvernements s’engagent à consacrer un maximum des ressources disponibles en vue d’assurer progressivement le plein exercice de ceux-ci par tous les moyens appropriés. </a:t>
            </a:r>
          </a:p>
          <a:p>
            <a:endParaRPr lang="fr-CA" dirty="0" smtClean="0"/>
          </a:p>
          <a:p>
            <a:r>
              <a:rPr lang="fr-CA" dirty="0" smtClean="0"/>
              <a:t>Ayant adhéré aux outils internationaux des droits humains, la responsabilité des gouvernements de tous les ordres (fédéral, provincial et  municipal) se situe sur trois plans :</a:t>
            </a:r>
          </a:p>
          <a:p>
            <a:pPr marL="171450" indent="-171450">
              <a:buFont typeface="Arial" panose="020B0604020202020204" pitchFamily="34" charset="0"/>
              <a:buChar char="•"/>
            </a:pPr>
            <a:r>
              <a:rPr lang="fr-CA" dirty="0" smtClean="0"/>
              <a:t>obligation de respecter les droits reconnus, c’est-à-dire de ne rien faire qui puisse en entraver l’exercice;</a:t>
            </a:r>
          </a:p>
          <a:p>
            <a:pPr marL="171450" indent="-171450">
              <a:buFont typeface="Arial" panose="020B0604020202020204" pitchFamily="34" charset="0"/>
              <a:buChar char="•"/>
            </a:pPr>
            <a:r>
              <a:rPr lang="fr-CA" dirty="0" smtClean="0"/>
              <a:t>obligation de les protéger, en prenant tous les moyens nécessaires pour empêcher leur violation par quelque personne ou entreprise que ce soit;</a:t>
            </a:r>
          </a:p>
          <a:p>
            <a:pPr marL="171450" indent="-171450">
              <a:buFont typeface="Arial" panose="020B0604020202020204" pitchFamily="34" charset="0"/>
              <a:buChar char="•"/>
            </a:pPr>
            <a:r>
              <a:rPr lang="fr-CA" dirty="0" smtClean="0"/>
              <a:t>obligation de garantir (ou promouvoir) les droits, en prenant les mesures nécessaires - administratives, financières, programmes sociaux, coopération internationale, éducation aux droits, etc.- pour en soutenir le plein exercice au bénéfice de tous et toutes.</a:t>
            </a:r>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16</a:t>
            </a:fld>
            <a:endParaRPr lang="fr-CA"/>
          </a:p>
        </p:txBody>
      </p:sp>
    </p:spTree>
    <p:extLst>
      <p:ext uri="{BB962C8B-B14F-4D97-AF65-F5344CB8AC3E}">
        <p14:creationId xmlns:p14="http://schemas.microsoft.com/office/powerpoint/2010/main" val="873316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 respect des droits implique que l’État s’abstienne d’entraver l’exercice de ces droits, indirectement ou directement. </a:t>
            </a:r>
          </a:p>
          <a:p>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1" i="0" baseline="0" dirty="0" smtClean="0"/>
              <a:t>Conseil d’animation:</a:t>
            </a:r>
          </a:p>
          <a:p>
            <a:r>
              <a:rPr lang="fr-CA" dirty="0" smtClean="0"/>
              <a:t>Connaître les obligations des États à l’égard des droits humains est très</a:t>
            </a:r>
            <a:r>
              <a:rPr lang="fr-CA" baseline="0" dirty="0" smtClean="0"/>
              <a:t> important. Il s’agit toutefois d’éléments qu’il peut être difficile pour les personnes de s’approprier si la présentation demeure théorique.</a:t>
            </a:r>
          </a:p>
          <a:p>
            <a:r>
              <a:rPr lang="fr-CA" baseline="0" dirty="0" smtClean="0"/>
              <a:t>En plus de donner les exemples présentés dans ce PPT ou tout autre exemple pertinent, nous invitons les animateurs et animatrices à revenir sur le jeu de rôle et à faire des liens avec celui-ci. Par exemple, si une équipe a joué une saynète dans laquelle se produisait une arrestation de </a:t>
            </a:r>
            <a:r>
              <a:rPr lang="fr-CA" baseline="0" dirty="0" err="1" smtClean="0"/>
              <a:t>manifestantEs</a:t>
            </a:r>
            <a:r>
              <a:rPr lang="fr-CA" baseline="0" dirty="0" smtClean="0"/>
              <a:t>, on peut en profiter pour aborder le fait que l’État ne </a:t>
            </a:r>
            <a:r>
              <a:rPr lang="fr-CA" b="1" baseline="0" dirty="0" smtClean="0"/>
              <a:t>respecte</a:t>
            </a:r>
            <a:r>
              <a:rPr lang="fr-CA" baseline="0" dirty="0" smtClean="0"/>
              <a:t> pas la liberté d’expression et le droit d’association en adoptant des règlements municipaux comme P6 qui permettent à la police de procéder à des arrestations arbitraires.</a:t>
            </a:r>
            <a:endParaRPr lang="fr-CA" dirty="0" smtClean="0"/>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17</a:t>
            </a:fld>
            <a:endParaRPr lang="fr-CA"/>
          </a:p>
        </p:txBody>
      </p:sp>
    </p:spTree>
    <p:extLst>
      <p:ext uri="{BB962C8B-B14F-4D97-AF65-F5344CB8AC3E}">
        <p14:creationId xmlns:p14="http://schemas.microsoft.com/office/powerpoint/2010/main" val="551631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Pour protéger les droits, l’État doit prendre les mesures qui s’imposent pour éviter que des tiers ne portent atteinte à ces droits. Ces tiers peuvent être des individus, des entreprises, des associations, des sociétés d’État, etc. </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1" i="0" baseline="0" dirty="0" smtClean="0"/>
              <a:t>Conseil d’animation:</a:t>
            </a:r>
          </a:p>
          <a:p>
            <a:r>
              <a:rPr lang="fr-CA" baseline="0" dirty="0" smtClean="0"/>
              <a:t>En plus de donner les exemples présentés dans ce PPT ou tout autre exemple pertinent, nous invitons les animateurs et animatrices à revenir sur le jeu de rôle et à faire des liens avec celui-ci. Par exemple, si une équipe a joué une saynète dans laquelle un propriétaire discriminait une locataire, on peut rappeler que l’État doit </a:t>
            </a:r>
            <a:r>
              <a:rPr lang="fr-CA" b="1" baseline="0" dirty="0" smtClean="0"/>
              <a:t>protéger</a:t>
            </a:r>
            <a:r>
              <a:rPr lang="fr-CA" baseline="0" dirty="0" smtClean="0"/>
              <a:t> les droits en adoptant des lois qui interdisent la discrimination envers les locataires et prendre les moyens pour que ces lois soient respectées.</a:t>
            </a: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18</a:t>
            </a:fld>
            <a:endParaRPr lang="fr-CA"/>
          </a:p>
        </p:txBody>
      </p:sp>
    </p:spTree>
    <p:extLst>
      <p:ext uri="{BB962C8B-B14F-4D97-AF65-F5344CB8AC3E}">
        <p14:creationId xmlns:p14="http://schemas.microsoft.com/office/powerpoint/2010/main" val="1974097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Pour</a:t>
            </a:r>
            <a:r>
              <a:rPr lang="fr-CA" baseline="0" dirty="0" smtClean="0"/>
              <a:t> garantir (ou mettre en œuvre) les droits, l</a:t>
            </a:r>
            <a:r>
              <a:rPr lang="fr-CA" dirty="0" smtClean="0"/>
              <a:t>’État doit adopter des mesures positives pour faciliter l’exercice de ce droit, il doit diffuser les informations appropriées et assurer la réalisation du droit auprès des individus qui en sont incapables. </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1" i="0" baseline="0" dirty="0" smtClean="0"/>
              <a:t>Conseil d’animation:</a:t>
            </a:r>
          </a:p>
          <a:p>
            <a:r>
              <a:rPr lang="fr-CA" baseline="0" dirty="0" smtClean="0"/>
              <a:t>En plus de donner les exemples présentés dans ce PPT ou tout autre exemple pertinent, nous invitons les animateurs et animatrices à revenir sur le jeu de rôle et à faire des liens avec celui-ci. Par exemple, si une équipe a joué une saynète dans laquelle une personne assistée sociale a de la difficulté à assurer ses besoins de base, on peut rappeler que l’État doit </a:t>
            </a:r>
            <a:r>
              <a:rPr lang="fr-CA" b="1" baseline="0" dirty="0" smtClean="0"/>
              <a:t>garantir</a:t>
            </a:r>
            <a:r>
              <a:rPr lang="fr-CA" baseline="0" dirty="0" smtClean="0"/>
              <a:t> le droit à un revenu suffisant en augmentant le soutien au revenu et en aucun cas ne doit le diminuer.</a:t>
            </a: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19</a:t>
            </a:fld>
            <a:endParaRPr lang="fr-CA"/>
          </a:p>
        </p:txBody>
      </p:sp>
    </p:spTree>
    <p:extLst>
      <p:ext uri="{BB962C8B-B14F-4D97-AF65-F5344CB8AC3E}">
        <p14:creationId xmlns:p14="http://schemas.microsoft.com/office/powerpoint/2010/main" val="1248965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Notons</a:t>
            </a:r>
            <a:r>
              <a:rPr lang="fr-CA" baseline="0" dirty="0" smtClean="0"/>
              <a:t> que cette présentation se veut une introduction aux droits humains. L’information qui y sera abordée sera vulgarisée, mais dans certains cas aussi simplifiée. On n’abordera pas les droits humains dans toute leurs nuances et toute leur complexité. C’est d’abord et avant tout une invitation à découvrir le fascinant et important univers des droits humains et à l’approfondir davantage.</a:t>
            </a:r>
            <a:endParaRPr lang="fr-CA" dirty="0"/>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2</a:t>
            </a:fld>
            <a:endParaRPr lang="fr-CA"/>
          </a:p>
        </p:txBody>
      </p:sp>
    </p:spTree>
    <p:extLst>
      <p:ext uri="{BB962C8B-B14F-4D97-AF65-F5344CB8AC3E}">
        <p14:creationId xmlns:p14="http://schemas.microsoft.com/office/powerpoint/2010/main" val="659416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20</a:t>
            </a:fld>
            <a:endParaRPr lang="fr-CA"/>
          </a:p>
        </p:txBody>
      </p:sp>
    </p:spTree>
    <p:extLst>
      <p:ext uri="{BB962C8B-B14F-4D97-AF65-F5344CB8AC3E}">
        <p14:creationId xmlns:p14="http://schemas.microsoft.com/office/powerpoint/2010/main" val="2360794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Devant des situations de violations de droits, les individus</a:t>
            </a:r>
            <a:r>
              <a:rPr lang="fr-CA" baseline="0" dirty="0" smtClean="0"/>
              <a:t> et les groupes disposent d’un certain nombre de recours juridiques.</a:t>
            </a:r>
          </a:p>
          <a:p>
            <a:endParaRPr lang="fr-CA" baseline="0" dirty="0" smtClean="0"/>
          </a:p>
          <a:p>
            <a:r>
              <a:rPr lang="fr-CA" baseline="0" dirty="0" smtClean="0"/>
              <a:t>S’il s’agit d’une atteinte au droit à l’égalité (une discrimination dans l’exercice de leur droit au logement, par exemple), ils peuvent déposer une plainte à la Commission des droits de la personne et des droits de la jeunesse.</a:t>
            </a:r>
          </a:p>
          <a:p>
            <a:endParaRPr lang="fr-CA" baseline="0" dirty="0" smtClean="0"/>
          </a:p>
          <a:p>
            <a:r>
              <a:rPr lang="fr-CA" baseline="0" dirty="0" smtClean="0"/>
              <a:t>D’autres recours existent pour les violations de droits au niveau canadien (Commission canadienne des droits de la personne)</a:t>
            </a:r>
          </a:p>
          <a:p>
            <a:endParaRPr lang="fr-CA" baseline="0" dirty="0" smtClean="0"/>
          </a:p>
          <a:p>
            <a:r>
              <a:rPr lang="fr-CA" baseline="0" dirty="0" smtClean="0"/>
              <a:t>Il peut aussi être intéressant pour des groupes de porter leur cause devant des instances de l’OEA ou devant l’ONU. Il est ainsi possible de déposer une plainte pour violation d’un droit du PIDCP devant le Comité des droits de l’homme après avoir épuisé tous les recours en droit interne. Un exemple: En 1984, le Chef Bernard </a:t>
            </a:r>
            <a:r>
              <a:rPr lang="fr-CA" baseline="0" dirty="0" err="1" smtClean="0"/>
              <a:t>Ominayak</a:t>
            </a:r>
            <a:r>
              <a:rPr lang="fr-CA" baseline="0" dirty="0" smtClean="0"/>
              <a:t> a déposé une plainte devant le Comité des droits de l’homme au sujet du développement de projets gaziers et pétroliers qui menaçait le mode de vie des Cris </a:t>
            </a:r>
            <a:r>
              <a:rPr lang="fr-CA" baseline="0" dirty="0" err="1" smtClean="0"/>
              <a:t>Lubicon</a:t>
            </a:r>
            <a:r>
              <a:rPr lang="fr-CA" baseline="0" dirty="0" smtClean="0"/>
              <a:t>. Cette plainte a mené à une condamnation du Canada par le Comité des droits de l’homme en 1990 pour violation du droit à la culture (article 27 du PIDCP.</a:t>
            </a:r>
          </a:p>
          <a:p>
            <a:endParaRPr lang="fr-CA" baseline="0" dirty="0" smtClean="0"/>
          </a:p>
          <a:p>
            <a:r>
              <a:rPr lang="fr-CA" baseline="0" dirty="0" smtClean="0"/>
              <a:t>Plusieurs recours internationaux existent aussi pour la violation de droits du PIDESC. Vous trouverez quelques pistes dans le guide produit par la LDL au lien suivant: http://liguedesdroits.ca/wp-content/fichiers/pac-guide_introduction_desc2.pdf (voir p.20 à 22).</a:t>
            </a:r>
            <a:endParaRPr lang="fr-CA" dirty="0"/>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21</a:t>
            </a:fld>
            <a:endParaRPr lang="fr-CA"/>
          </a:p>
        </p:txBody>
      </p:sp>
    </p:spTree>
    <p:extLst>
      <p:ext uri="{BB962C8B-B14F-4D97-AF65-F5344CB8AC3E}">
        <p14:creationId xmlns:p14="http://schemas.microsoft.com/office/powerpoint/2010/main" val="3268035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S’il existe des </a:t>
            </a:r>
            <a:r>
              <a:rPr lang="fr-CA" smtClean="0"/>
              <a:t>recours sur</a:t>
            </a:r>
            <a:r>
              <a:rPr lang="fr-CA" baseline="0" smtClean="0"/>
              <a:t> </a:t>
            </a:r>
            <a:r>
              <a:rPr lang="fr-CA" baseline="0" dirty="0" smtClean="0"/>
              <a:t>lesquels on peut s’appuyer</a:t>
            </a:r>
            <a:r>
              <a:rPr lang="fr-CA" dirty="0" smtClean="0"/>
              <a:t>, la</a:t>
            </a:r>
            <a:r>
              <a:rPr lang="fr-CA" baseline="0" dirty="0" smtClean="0"/>
              <a:t> lutte pour la défense des droits est avant tout politique. </a:t>
            </a:r>
            <a:endParaRPr lang="fr-CA" dirty="0"/>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22</a:t>
            </a:fld>
            <a:endParaRPr lang="fr-CA"/>
          </a:p>
        </p:txBody>
      </p:sp>
    </p:spTree>
    <p:extLst>
      <p:ext uri="{BB962C8B-B14F-4D97-AF65-F5344CB8AC3E}">
        <p14:creationId xmlns:p14="http://schemas.microsoft.com/office/powerpoint/2010/main" val="89598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23</a:t>
            </a:fld>
            <a:endParaRPr lang="fr-CA"/>
          </a:p>
        </p:txBody>
      </p:sp>
    </p:spTree>
    <p:extLst>
      <p:ext uri="{BB962C8B-B14F-4D97-AF65-F5344CB8AC3E}">
        <p14:creationId xmlns:p14="http://schemas.microsoft.com/office/powerpoint/2010/main" val="954254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spcBef>
                <a:spcPct val="0"/>
              </a:spcBef>
              <a:buFontTx/>
              <a:buNone/>
            </a:pPr>
            <a:r>
              <a:rPr lang="fr-CA" altLang="fr-FR" dirty="0" smtClean="0"/>
              <a:t>Comme</a:t>
            </a:r>
            <a:r>
              <a:rPr lang="fr-CA" altLang="fr-FR" baseline="0" dirty="0" smtClean="0"/>
              <a:t> nous l’avons vu précédemment, l’Assemblée générale des Nations Unies a adopté deux pactes et non un seul:</a:t>
            </a:r>
          </a:p>
          <a:p>
            <a:pPr eaLnBrk="1" hangingPunct="1">
              <a:spcBef>
                <a:spcPct val="0"/>
              </a:spcBef>
              <a:buFontTx/>
              <a:buNone/>
            </a:pPr>
            <a:endParaRPr lang="fr-CA" altLang="fr-FR" baseline="0" dirty="0" smtClean="0"/>
          </a:p>
          <a:p>
            <a:pPr marL="171450" indent="-171450" eaLnBrk="1" hangingPunct="1">
              <a:spcBef>
                <a:spcPct val="0"/>
              </a:spcBef>
              <a:buFont typeface="Arial" panose="020B0604020202020204" pitchFamily="34" charset="0"/>
              <a:buChar char="•"/>
            </a:pPr>
            <a:r>
              <a:rPr lang="fr-CA" altLang="fr-FR" baseline="0" dirty="0" smtClean="0"/>
              <a:t>Le </a:t>
            </a:r>
            <a:r>
              <a:rPr lang="fr-CA" altLang="fr-FR" b="1" baseline="0" dirty="0" smtClean="0"/>
              <a:t>PI</a:t>
            </a:r>
            <a:r>
              <a:rPr lang="fr-CA" altLang="fr-FR" b="1" dirty="0" smtClean="0"/>
              <a:t>DCP</a:t>
            </a:r>
            <a:r>
              <a:rPr lang="fr-CA" altLang="fr-FR" b="1" baseline="0" dirty="0" smtClean="0"/>
              <a:t> </a:t>
            </a:r>
            <a:r>
              <a:rPr lang="fr-CA" altLang="fr-FR" b="0" baseline="0" dirty="0" smtClean="0"/>
              <a:t>vise à rendre effectifs les droits civils et politiques: </a:t>
            </a:r>
            <a:r>
              <a:rPr lang="fr-CA" altLang="fr-FR" dirty="0" smtClean="0"/>
              <a:t>droit à la vie, à la liberté, à la sécurité, liberté d’expression, de conscience et de croyance, droit de réunion pacifique, droits judiciaires, interdiction de la torture, etc.</a:t>
            </a:r>
          </a:p>
          <a:p>
            <a:pPr marL="171450" indent="-171450" eaLnBrk="1" hangingPunct="1">
              <a:spcBef>
                <a:spcPct val="0"/>
              </a:spcBef>
              <a:buFont typeface="Arial" panose="020B0604020202020204" pitchFamily="34" charset="0"/>
              <a:buChar char="•"/>
            </a:pPr>
            <a:r>
              <a:rPr lang="fr-CA" altLang="fr-FR" b="0" dirty="0" smtClean="0"/>
              <a:t>Le </a:t>
            </a:r>
            <a:r>
              <a:rPr lang="fr-CA" altLang="fr-FR" b="1" dirty="0" smtClean="0"/>
              <a:t>PIDESC</a:t>
            </a:r>
            <a:r>
              <a:rPr lang="fr-CA" altLang="fr-FR" dirty="0" smtClean="0"/>
              <a:t> porte quant à lui sur les droits économiques, sociaux</a:t>
            </a:r>
            <a:r>
              <a:rPr lang="fr-CA" altLang="fr-FR" baseline="0" dirty="0" smtClean="0"/>
              <a:t> et culturels: </a:t>
            </a:r>
            <a:r>
              <a:rPr lang="fr-CA" altLang="fr-FR" dirty="0" smtClean="0"/>
              <a:t>le droits à la santé, à l’éduction, au travail, à des conditions de travail justes et raisonnables, droit à un revenu suffisant, etc.</a:t>
            </a:r>
          </a:p>
          <a:p>
            <a:pPr eaLnBrk="1" hangingPunct="1">
              <a:spcBef>
                <a:spcPct val="0"/>
              </a:spcBef>
            </a:pPr>
            <a:endParaRPr lang="fr-CA" altLang="fr-FR" dirty="0" smtClean="0"/>
          </a:p>
          <a:p>
            <a:pPr eaLnBrk="1" hangingPunct="1">
              <a:spcBef>
                <a:spcPct val="0"/>
              </a:spcBef>
            </a:pPr>
            <a:r>
              <a:rPr lang="fr-CA" altLang="fr-FR" dirty="0" smtClean="0"/>
              <a:t>Pourquoi y </a:t>
            </a:r>
            <a:r>
              <a:rPr lang="fr-CA" altLang="fr-FR" dirty="0" err="1" smtClean="0"/>
              <a:t>a-t-il</a:t>
            </a:r>
            <a:r>
              <a:rPr lang="fr-CA" altLang="fr-FR" dirty="0" smtClean="0"/>
              <a:t> eu l’adoption de deux pactes ? C’est qu’à ce moment, nous étions dans le contexte de la guerre froide et ce sont les différences de point de vue entre le bloc communiste qui mettait l’accent sur les DESC et le bloc capitaliste sur les DCP qui ont mené à cette séparation entre ces deux ensembles de droits. Ces différends n’ont pu être résolus.</a:t>
            </a:r>
          </a:p>
          <a:p>
            <a:pPr eaLnBrk="1" hangingPunct="1">
              <a:spcBef>
                <a:spcPct val="0"/>
              </a:spcBef>
            </a:pPr>
            <a:endParaRPr lang="fr-CA" altLang="fr-FR" dirty="0" smtClean="0"/>
          </a:p>
          <a:p>
            <a:pPr eaLnBrk="1" hangingPunct="1">
              <a:spcBef>
                <a:spcPct val="0"/>
              </a:spcBef>
            </a:pPr>
            <a:r>
              <a:rPr lang="fr-CA" altLang="fr-FR" dirty="0" smtClean="0"/>
              <a:t>Aujourd’hui on considère que ce fut une erreur historique: le respect des droits civils et politiques ne vaut rien sans celui des droits économiques, sociaux et culturels. Comment revendiquer les DESC comme le droit au</a:t>
            </a:r>
            <a:r>
              <a:rPr lang="fr-CA" altLang="fr-FR" baseline="0" dirty="0" smtClean="0"/>
              <a:t> logement et à l’éducation </a:t>
            </a:r>
            <a:r>
              <a:rPr lang="fr-CA" altLang="fr-FR" dirty="0" smtClean="0"/>
              <a:t>si nous sommes privés de la liberté d’expression et du droit d’association?</a:t>
            </a:r>
          </a:p>
          <a:p>
            <a:pPr eaLnBrk="1" hangingPunct="1">
              <a:spcBef>
                <a:spcPct val="0"/>
              </a:spcBef>
            </a:pPr>
            <a:endParaRPr lang="fr-CA" altLang="fr-FR" dirty="0" smtClean="0"/>
          </a:p>
          <a:p>
            <a:pPr eaLnBrk="1" hangingPunct="1">
              <a:spcBef>
                <a:spcPct val="0"/>
              </a:spcBef>
            </a:pPr>
            <a:r>
              <a:rPr lang="fr-CA" altLang="fr-FR" dirty="0" smtClean="0"/>
              <a:t>Et c’est ainsi qu’en 1993 s’est tenue la Conférence de Vienne qui a remis les pendules à l’heure: en rappelant que tous les DH sont universels, indivisibles, interdépendants et intimement liés.</a:t>
            </a:r>
          </a:p>
          <a:p>
            <a:endParaRPr lang="fr-CA" dirty="0"/>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24</a:t>
            </a:fld>
            <a:endParaRPr lang="fr-CA"/>
          </a:p>
        </p:txBody>
      </p:sp>
    </p:spTree>
    <p:extLst>
      <p:ext uri="{BB962C8B-B14F-4D97-AF65-F5344CB8AC3E}">
        <p14:creationId xmlns:p14="http://schemas.microsoft.com/office/powerpoint/2010/main" val="3941017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Conseil d’animation</a:t>
            </a:r>
          </a:p>
          <a:p>
            <a:r>
              <a:rPr lang="fr-CA" b="0" dirty="0" smtClean="0"/>
              <a:t>Cette</a:t>
            </a:r>
            <a:r>
              <a:rPr lang="fr-CA" b="0" baseline="0" dirty="0" smtClean="0"/>
              <a:t> diapositive et la suivante vous sont proposées pour réaliser un exercice sur l’interdépendance des droits avec les </a:t>
            </a:r>
            <a:r>
              <a:rPr lang="fr-CA" b="0" baseline="0" dirty="0" err="1" smtClean="0"/>
              <a:t>participantEs</a:t>
            </a:r>
            <a:r>
              <a:rPr lang="fr-CA" b="0" baseline="0" dirty="0" smtClean="0"/>
              <a:t>. À partir des saynètes des jeux de rôle, vous pouvez inscrire les droits en jeu dans la saynète dans les carrés gris. À partir de la liste des droits fournies dans le jeu de rôle, ou encore des textes de la DUDH, des deux pactes ou de la charte québécoise, vous pouvez ensuite entrer d’autres droits qui sont affectés directement. Vous pouvez ensuite utiliser les flèches pour illustrer l’interdépendance entre les droits.</a:t>
            </a:r>
          </a:p>
          <a:p>
            <a:endParaRPr lang="fr-CA" b="0" baseline="0" dirty="0" smtClean="0"/>
          </a:p>
          <a:p>
            <a:r>
              <a:rPr lang="fr-CA" b="0" baseline="0" dirty="0" smtClean="0"/>
              <a:t>Pour les groupes qui n’ont pas fait le jeu de rôle, l’exercice peut être fait avec des cas vécus dans l’organisation ou des enjeux d’actualité.</a:t>
            </a:r>
            <a:endParaRPr lang="fr-CA" b="0" dirty="0"/>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25</a:t>
            </a:fld>
            <a:endParaRPr lang="fr-CA"/>
          </a:p>
        </p:txBody>
      </p:sp>
    </p:spTree>
    <p:extLst>
      <p:ext uri="{BB962C8B-B14F-4D97-AF65-F5344CB8AC3E}">
        <p14:creationId xmlns:p14="http://schemas.microsoft.com/office/powerpoint/2010/main" val="3941017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smtClean="0"/>
              <a:t>Conseil d’animation</a:t>
            </a:r>
          </a:p>
          <a:p>
            <a:endParaRPr lang="fr-CA" b="0" dirty="0"/>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26</a:t>
            </a:fld>
            <a:endParaRPr lang="fr-CA"/>
          </a:p>
        </p:txBody>
      </p:sp>
    </p:spTree>
    <p:extLst>
      <p:ext uri="{BB962C8B-B14F-4D97-AF65-F5344CB8AC3E}">
        <p14:creationId xmlns:p14="http://schemas.microsoft.com/office/powerpoint/2010/main" val="394101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3</a:t>
            </a:fld>
            <a:endParaRPr lang="fr-CA"/>
          </a:p>
        </p:txBody>
      </p:sp>
    </p:spTree>
    <p:extLst>
      <p:ext uri="{BB962C8B-B14F-4D97-AF65-F5344CB8AC3E}">
        <p14:creationId xmlns:p14="http://schemas.microsoft.com/office/powerpoint/2010/main" val="748421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Conseil</a:t>
            </a:r>
            <a:r>
              <a:rPr lang="fr-CA" b="1" baseline="0" dirty="0" smtClean="0"/>
              <a:t> d’animation</a:t>
            </a:r>
            <a:endParaRPr lang="fr-CA" b="1" dirty="0" smtClean="0"/>
          </a:p>
          <a:p>
            <a:pPr marL="171450" indent="-171450">
              <a:buFont typeface="Arial" panose="020B0604020202020204" pitchFamily="34" charset="0"/>
              <a:buChar char="•"/>
            </a:pPr>
            <a:endParaRPr lang="fr-CA" dirty="0" smtClean="0"/>
          </a:p>
          <a:p>
            <a:pPr marL="171450" indent="-171450">
              <a:buFont typeface="Arial" panose="020B0604020202020204" pitchFamily="34" charset="0"/>
              <a:buChar char="•"/>
            </a:pPr>
            <a:r>
              <a:rPr lang="fr-CA" dirty="0" smtClean="0"/>
              <a:t>En débutant, on peut clarifier les raisons derrière le choix de l’expression « droits humains ». La Ligue des droits et libertés rejette l’expression « droit de l’homme » qu’elle considère contraire au principe de l’égalité homme-femme,</a:t>
            </a:r>
            <a:r>
              <a:rPr lang="fr-CA" baseline="0" dirty="0" smtClean="0"/>
              <a:t> même si cette expression est encore utilisée, surtout en Europe.</a:t>
            </a:r>
            <a:r>
              <a:rPr lang="fr-CA" dirty="0" smtClean="0"/>
              <a:t> La LDL préfère aussi utiliser l’expression « droits humains », qui a une connotation plus collective, à l’expression « droits de la personne », qui a une connotation plus individualiste.   </a:t>
            </a:r>
          </a:p>
          <a:p>
            <a:pPr marL="171450" indent="-171450">
              <a:buFont typeface="Arial" panose="020B0604020202020204" pitchFamily="34" charset="0"/>
              <a:buChar char="•"/>
            </a:pPr>
            <a:r>
              <a:rPr lang="fr-CA" dirty="0" smtClean="0"/>
              <a:t>Si</a:t>
            </a:r>
            <a:r>
              <a:rPr lang="fr-CA" baseline="0" dirty="0" smtClean="0"/>
              <a:t> la technologie vous le permet, nous vous proposons de faire jouer le vidéo proposé ici jusqu’à la minute 1:56­. Il est aussi possible de la faire jouer en entier si vous avez le temps. Il faut toutefois savoir que la division en trois « générations » de droits fait l’objet de critiques, tout comme l’expression « droits de l’homme », il peut être utile d’en informer les participant-e-s. La Ligue des droits et libertés ne partage pas cette vision des droits découpée en générations. Toutefois, elle croit que cette vidéo est très utile pour comprendre les caractéristiques des droits (premières deux minutes)  </a:t>
            </a:r>
            <a:r>
              <a:rPr lang="fr-CA" baseline="0" dirty="0" smtClean="0"/>
              <a:t>Lien vers le vidéo: http://www.youtube.com/watch?v=RpD7d8nQ7eA </a:t>
            </a: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b="1"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i="1" dirty="0" smtClean="0"/>
          </a:p>
          <a:p>
            <a:endParaRPr lang="fr-CA" dirty="0"/>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4</a:t>
            </a:fld>
            <a:endParaRPr lang="fr-CA"/>
          </a:p>
        </p:txBody>
      </p:sp>
    </p:spTree>
    <p:extLst>
      <p:ext uri="{BB962C8B-B14F-4D97-AF65-F5344CB8AC3E}">
        <p14:creationId xmlns:p14="http://schemas.microsoft.com/office/powerpoint/2010/main" val="826949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b="1"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i="0" dirty="0" smtClean="0"/>
              <a:t>Les</a:t>
            </a:r>
            <a:r>
              <a:rPr lang="fr-CA" i="0" baseline="0" dirty="0" smtClean="0"/>
              <a:t> droits humains sont des droits que vous avez du simple fait d’être des êtres humains. Ils sont innés. L’être humain n’a besoin d’aucune autre condition ou caractéristique particulière pour pouvoir jouir de ces droits. Ces droits ne peuvent être vendus, achetés ou transférés.</a:t>
            </a:r>
          </a:p>
          <a:p>
            <a:pPr marL="0" marR="0" indent="0" algn="l" defTabSz="914400" rtl="0" eaLnBrk="1" fontAlgn="auto" latinLnBrk="0" hangingPunct="1">
              <a:lnSpc>
                <a:spcPct val="100000"/>
              </a:lnSpc>
              <a:spcBef>
                <a:spcPts val="0"/>
              </a:spcBef>
              <a:spcAft>
                <a:spcPts val="0"/>
              </a:spcAft>
              <a:buClrTx/>
              <a:buSzTx/>
              <a:buFontTx/>
              <a:buNone/>
              <a:tabLst/>
              <a:defRPr/>
            </a:pPr>
            <a:endParaRPr lang="fr-CA"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i="0" baseline="0" dirty="0" smtClean="0"/>
              <a:t>Les droits humains sont universels.</a:t>
            </a:r>
            <a:r>
              <a:rPr lang="fr-CA" dirty="0" smtClean="0"/>
              <a:t> Ils s’appliquent à toutes et à tous, partout.  Ils doivent prévaloir quel que soit le système politique, économique ou culturel. </a:t>
            </a:r>
          </a:p>
          <a:p>
            <a:pPr marL="0" marR="0" indent="0" algn="l" defTabSz="914400" rtl="0" eaLnBrk="1" fontAlgn="auto" latinLnBrk="0" hangingPunct="1">
              <a:lnSpc>
                <a:spcPct val="100000"/>
              </a:lnSpc>
              <a:spcBef>
                <a:spcPts val="0"/>
              </a:spcBef>
              <a:spcAft>
                <a:spcPts val="0"/>
              </a:spcAft>
              <a:buClrTx/>
              <a:buSzTx/>
              <a:buFontTx/>
              <a:buNone/>
              <a:tabLst/>
              <a:defRPr/>
            </a:pPr>
            <a:endParaRPr lang="fr-CA"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i="0" baseline="0" dirty="0" smtClean="0"/>
              <a:t>Les droits humains s’appliquent à toutes les personnes et interdisent toute discrimination basée sur le sexe, la couleur, la religion, etc.</a:t>
            </a:r>
          </a:p>
          <a:p>
            <a:pPr marL="0" marR="0" indent="0" algn="l" defTabSz="914400" rtl="0" eaLnBrk="1" fontAlgn="auto" latinLnBrk="0" hangingPunct="1">
              <a:lnSpc>
                <a:spcPct val="100000"/>
              </a:lnSpc>
              <a:spcBef>
                <a:spcPts val="0"/>
              </a:spcBef>
              <a:spcAft>
                <a:spcPts val="0"/>
              </a:spcAft>
              <a:buClrTx/>
              <a:buSzTx/>
              <a:buFontTx/>
              <a:buNone/>
              <a:tabLst/>
              <a:defRPr/>
            </a:pPr>
            <a:endParaRPr lang="fr-CA"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i="0" baseline="0" dirty="0" smtClean="0"/>
              <a:t>Les droits sont indivisibles, interdépendants et intimement liés. Nous aurons l’occasion d’y revenir plus tard dans la présentation.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fr-CA"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1" i="0" baseline="0" dirty="0" smtClean="0"/>
              <a:t>Conseil d’animation:</a:t>
            </a:r>
          </a:p>
          <a:p>
            <a:pPr marL="0" marR="0" indent="0" algn="l" defTabSz="914400" rtl="0" eaLnBrk="1" fontAlgn="auto" latinLnBrk="0" hangingPunct="1">
              <a:lnSpc>
                <a:spcPct val="100000"/>
              </a:lnSpc>
              <a:spcBef>
                <a:spcPts val="0"/>
              </a:spcBef>
              <a:spcAft>
                <a:spcPts val="0"/>
              </a:spcAft>
              <a:buClrTx/>
              <a:buSzTx/>
              <a:buFontTx/>
              <a:buNone/>
              <a:tabLst/>
              <a:defRPr/>
            </a:pPr>
            <a:r>
              <a:rPr lang="fr-CA" b="0" i="0" baseline="0" dirty="0" smtClean="0"/>
              <a:t>Il peut être intéressant ici de revenir aux réponses que les </a:t>
            </a:r>
            <a:r>
              <a:rPr lang="fr-CA" b="0" i="0" baseline="0" dirty="0" err="1" smtClean="0"/>
              <a:t>participantEs</a:t>
            </a:r>
            <a:r>
              <a:rPr lang="fr-CA" b="0" i="0" baseline="0" dirty="0" smtClean="0"/>
              <a:t> ont donné aux questionnaire (http://liguedesdroits.ca/wp-content/fichiers/retablissons-les-droits-questionnaire.pdf) à la question « Qu’est-ce qu’un droit humains selon vous? » et comparer certaines réponses avec ces caractéristiques des droits humains. Cette étape peut aussi être faite à la fin de la deuxième partie du parcours A.</a:t>
            </a:r>
            <a:endParaRPr lang="fr-CA"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i="1" dirty="0" smtClean="0"/>
          </a:p>
          <a:p>
            <a:endParaRPr lang="fr-CA" dirty="0"/>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5</a:t>
            </a:fld>
            <a:endParaRPr lang="fr-CA"/>
          </a:p>
        </p:txBody>
      </p:sp>
    </p:spTree>
    <p:extLst>
      <p:ext uri="{BB962C8B-B14F-4D97-AF65-F5344CB8AC3E}">
        <p14:creationId xmlns:p14="http://schemas.microsoft.com/office/powerpoint/2010/main" val="826949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r>
              <a:rPr lang="fr-CA" b="0" dirty="0" smtClean="0"/>
              <a:t>Lors</a:t>
            </a:r>
            <a:r>
              <a:rPr lang="fr-CA" b="0" baseline="0" dirty="0" smtClean="0"/>
              <a:t> du jeu de rôle, nous avons eu l’occasion de découvrir plusieurs droits humains. Pour en savoir plus sur les droits reconnus et par rapport auxquels le Canada et le Québec sont engagés, on peut lire le texte de la DUDH, du PIDESC et du PIDCP. On peut aussi découvrir les textes de la charte canadienne et québécoise.</a:t>
            </a:r>
            <a:endParaRPr lang="fr-CA" b="0" dirty="0"/>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6</a:t>
            </a:fld>
            <a:endParaRPr lang="fr-CA"/>
          </a:p>
        </p:txBody>
      </p:sp>
    </p:spTree>
    <p:extLst>
      <p:ext uri="{BB962C8B-B14F-4D97-AF65-F5344CB8AC3E}">
        <p14:creationId xmlns:p14="http://schemas.microsoft.com/office/powerpoint/2010/main" val="1866732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r>
              <a:rPr lang="fr-CA" b="0" dirty="0" smtClean="0"/>
              <a:t>Est-ce qu’il arrive que</a:t>
            </a:r>
            <a:r>
              <a:rPr lang="fr-CA" b="0" baseline="0" dirty="0" smtClean="0"/>
              <a:t> dans un pays, il existe des lois qui aillent à l’encontre des droits humains?</a:t>
            </a:r>
          </a:p>
          <a:p>
            <a:pPr marL="0" indent="0">
              <a:buFont typeface="Arial" panose="020B0604020202020204" pitchFamily="34" charset="0"/>
              <a:buNone/>
            </a:pPr>
            <a:r>
              <a:rPr lang="fr-CA" b="0" baseline="0" dirty="0" smtClean="0"/>
              <a:t>Oui!</a:t>
            </a:r>
          </a:p>
          <a:p>
            <a:pPr marL="0" indent="0">
              <a:buFont typeface="Arial" panose="020B0604020202020204" pitchFamily="34" charset="0"/>
              <a:buNone/>
            </a:pPr>
            <a:endParaRPr lang="fr-CA" b="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0" dirty="0" smtClean="0"/>
              <a:t>Quand on pense au mot « droits », il nous vient souvent en tête l’idée des lois existantes à un moment précis dans un endroit précis. On pense, par exemple, aux lois et règlements du Québec en 2013. On appelle cet ensemble de lois et de règlements le « droit positif ».</a:t>
            </a:r>
            <a:r>
              <a:rPr lang="fr-CA" b="0" baseline="0" dirty="0" smtClean="0"/>
              <a:t> Bien qu’il comprenne aussi les chartes canadienne et québécoise (qui sont des lois), on peut dire que le droit positif est différent de ce que sont les droits humains.</a:t>
            </a:r>
            <a:endParaRPr lang="fr-CA" b="0" dirty="0" smtClean="0"/>
          </a:p>
          <a:p>
            <a:pPr marL="0" indent="0">
              <a:buFont typeface="Arial" panose="020B0604020202020204" pitchFamily="34" charset="0"/>
              <a:buNone/>
            </a:pPr>
            <a:endParaRPr lang="fr-CA" b="0" dirty="0"/>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7</a:t>
            </a:fld>
            <a:endParaRPr lang="fr-CA"/>
          </a:p>
        </p:txBody>
      </p:sp>
    </p:spTree>
    <p:extLst>
      <p:ext uri="{BB962C8B-B14F-4D97-AF65-F5344CB8AC3E}">
        <p14:creationId xmlns:p14="http://schemas.microsoft.com/office/powerpoint/2010/main" val="186673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r>
              <a:rPr lang="fr-CA" b="0" dirty="0" smtClean="0"/>
              <a:t>Les droits humains sont universels. Ils sont valables</a:t>
            </a:r>
            <a:r>
              <a:rPr lang="fr-CA" b="0" baseline="0" dirty="0" smtClean="0"/>
              <a:t> partout, en tout temps. Ils font référence à un idéal vers lequel on essaie de tendre: le droit des peuples autochtones à l’autodétermination, le droit d’accès à l’eau, le droit à la santé, etc.</a:t>
            </a:r>
          </a:p>
          <a:p>
            <a:pPr marL="0" indent="0">
              <a:buFont typeface="Arial" panose="020B0604020202020204" pitchFamily="34" charset="0"/>
              <a:buNone/>
            </a:pPr>
            <a:endParaRPr lang="fr-CA" b="0" dirty="0" smtClean="0"/>
          </a:p>
          <a:p>
            <a:pPr marL="0" indent="0">
              <a:buFont typeface="Arial" panose="020B0604020202020204" pitchFamily="34" charset="0"/>
              <a:buNone/>
            </a:pPr>
            <a:r>
              <a:rPr lang="fr-CA" b="0" dirty="0" smtClean="0"/>
              <a:t>Le droit « positif » est le droit tel qu'il existe réellement.</a:t>
            </a:r>
            <a:r>
              <a:rPr lang="fr-CA" b="0" baseline="0" dirty="0" smtClean="0"/>
              <a:t> L</a:t>
            </a:r>
            <a:r>
              <a:rPr lang="fr-CA" b="0" dirty="0" smtClean="0"/>
              <a:t>e mot « positif » n’a pas ici le sens de « favorable, souhaitable » </a:t>
            </a:r>
            <a:r>
              <a:rPr lang="fr-CA" b="0" baseline="0" dirty="0" smtClean="0"/>
              <a:t>. Il s’agit d’un</a:t>
            </a:r>
            <a:r>
              <a:rPr lang="fr-CA" b="0" dirty="0" smtClean="0"/>
              <a:t> terme utilisé</a:t>
            </a:r>
            <a:r>
              <a:rPr lang="fr-CA" b="0" baseline="0" dirty="0" smtClean="0"/>
              <a:t> </a:t>
            </a:r>
            <a:r>
              <a:rPr lang="fr-CA" b="0" dirty="0" smtClean="0"/>
              <a:t>en théorie</a:t>
            </a:r>
            <a:r>
              <a:rPr lang="fr-CA" b="0" baseline="0" dirty="0" smtClean="0"/>
              <a:t> du droit pour qualifier le droit qui existe dans la société</a:t>
            </a:r>
            <a:r>
              <a:rPr lang="fr-CA" b="0" dirty="0" smtClean="0"/>
              <a:t>. Le droi</a:t>
            </a:r>
            <a:r>
              <a:rPr lang="fr-CA" b="0" baseline="0" dirty="0" smtClean="0"/>
              <a:t>t positif</a:t>
            </a:r>
            <a:r>
              <a:rPr lang="fr-CA" b="0" dirty="0" smtClean="0"/>
              <a:t> comprend l'ensemble des règles juridiques en vigueur dans un État ou à l’international, à un moment donné. </a:t>
            </a:r>
          </a:p>
          <a:p>
            <a:pPr marL="0" indent="0">
              <a:buFont typeface="Arial" panose="020B0604020202020204" pitchFamily="34" charset="0"/>
              <a:buNone/>
            </a:pPr>
            <a:endParaRPr lang="fr-CA" b="0" dirty="0" smtClean="0"/>
          </a:p>
          <a:p>
            <a:pPr marL="0" indent="0">
              <a:buFont typeface="Arial" panose="020B0604020202020204" pitchFamily="34" charset="0"/>
              <a:buNone/>
            </a:pPr>
            <a:r>
              <a:rPr lang="fr-CA" b="0" dirty="0" smtClean="0"/>
              <a:t>Ces lois peuvent être plus ou moins conformes aux</a:t>
            </a:r>
            <a:r>
              <a:rPr lang="fr-CA" b="0" baseline="0" dirty="0" smtClean="0"/>
              <a:t> droits humains. Les chartes canadienne et québécoise sont des lois existantes qui sont relativement conformes aux droits humains, bien</a:t>
            </a:r>
            <a:r>
              <a:rPr lang="fr-CA" b="0" dirty="0" smtClean="0"/>
              <a:t> qu’elles pourraient</a:t>
            </a:r>
            <a:r>
              <a:rPr lang="fr-CA" b="0" baseline="0" dirty="0" smtClean="0"/>
              <a:t> être encore bonifiées (notamment en donnant une plus grande portée aux droits économiques, sociaux et culturels). Certaines dispositions des lois existantes constituent aussi un pas vers la réalisation des droits humains; c’est le cas par exemple des dispositions de la Loi sur l’instruction publique qui reconnaissent le droit à l’éducation et visent à garantir la gratuité des services éducatifs au primaire et secondaire, bien que là aussi il y ait encore place à l’amélioration pour la pleine réalisation du droit à l’éducation pour tous et toutes. </a:t>
            </a:r>
          </a:p>
          <a:p>
            <a:pPr marL="0" indent="0">
              <a:buFont typeface="Arial" panose="020B0604020202020204" pitchFamily="34" charset="0"/>
              <a:buNone/>
            </a:pPr>
            <a:endParaRPr lang="fr-CA" b="0" baseline="0" dirty="0" smtClean="0"/>
          </a:p>
          <a:p>
            <a:pPr marL="0" indent="0">
              <a:buFont typeface="Arial" panose="020B0604020202020204" pitchFamily="34" charset="0"/>
              <a:buNone/>
            </a:pPr>
            <a:r>
              <a:rPr lang="fr-CA" b="0" dirty="0" smtClean="0"/>
              <a:t>Il arrive aussi que le droit positif aille à l’encontre des droits humains</a:t>
            </a:r>
            <a:r>
              <a:rPr lang="fr-CA" b="0" baseline="0" dirty="0" smtClean="0"/>
              <a:t>. C’est le cas dans les pays où des lois permettent la peine de mort, par exemple. Mais c’est aussi le cas au Canada et au Québec: par exemple, lors du conflit étudiant, le projet de loi 78 allait à l’encontre du droit d’association et de la liberté d’expression. La Loi sur les mines va à l’encontre du droit des peuples à disposer de leurs ressources naturelles. On pourrait donner beaucoup d’autres exemples.</a:t>
            </a:r>
            <a:endParaRPr lang="fr-CA" b="0" dirty="0" smtClean="0"/>
          </a:p>
          <a:p>
            <a:pPr marL="0" indent="0">
              <a:buFont typeface="Arial" panose="020B0604020202020204" pitchFamily="34" charset="0"/>
              <a:buNone/>
            </a:pPr>
            <a:endParaRPr lang="fr-CA" b="0" dirty="0" smtClean="0"/>
          </a:p>
          <a:p>
            <a:pPr marL="0" indent="0">
              <a:buFont typeface="Arial" panose="020B0604020202020204" pitchFamily="34" charset="0"/>
              <a:buNone/>
            </a:pPr>
            <a:endParaRPr lang="fr-CA" b="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0" baseline="0" dirty="0" smtClean="0"/>
              <a:t>Conseil d’animation:</a:t>
            </a:r>
          </a:p>
          <a:p>
            <a:pPr marL="0" indent="0">
              <a:buFont typeface="Arial" panose="020B0604020202020204" pitchFamily="34" charset="0"/>
              <a:buNone/>
            </a:pPr>
            <a:r>
              <a:rPr lang="fr-CA" b="0" dirty="0" smtClean="0"/>
              <a:t>Y </a:t>
            </a:r>
            <a:r>
              <a:rPr lang="fr-CA" b="0" dirty="0" err="1" smtClean="0"/>
              <a:t>a-t-il</a:t>
            </a:r>
            <a:r>
              <a:rPr lang="fr-CA" b="0" dirty="0" smtClean="0"/>
              <a:t> des personnes qui, dans</a:t>
            </a:r>
            <a:r>
              <a:rPr lang="fr-CA" b="0" baseline="0" dirty="0" smtClean="0"/>
              <a:t> le questionnaire ou au cours de l’animation, ne comprennent pas bien la distinction entre les lois existantes et les droits humains? Y </a:t>
            </a:r>
            <a:r>
              <a:rPr lang="fr-CA" b="0" baseline="0" dirty="0" err="1" smtClean="0"/>
              <a:t>a-t-il</a:t>
            </a:r>
            <a:r>
              <a:rPr lang="fr-CA" b="0" baseline="0" dirty="0" smtClean="0"/>
              <a:t> eu des exemples, dans les jeu de rôle, où les personnages étaient confrontés à une loi en vigueur (règlement anti-manifestation, par exemple) qui semble aller à l’encontre des droits humains? Il peut être intéressant de revenir à ces exemples à cette étape de la présentation pour clarifier cette distinction entre droit positif et droits humains.</a:t>
            </a:r>
          </a:p>
          <a:p>
            <a:pPr marL="0" indent="0">
              <a:buFont typeface="Arial" panose="020B0604020202020204" pitchFamily="34" charset="0"/>
              <a:buNone/>
            </a:pPr>
            <a:endParaRPr lang="fr-CA" b="0" baseline="0" dirty="0" smtClean="0"/>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8</a:t>
            </a:fld>
            <a:endParaRPr lang="fr-CA"/>
          </a:p>
        </p:txBody>
      </p:sp>
    </p:spTree>
    <p:extLst>
      <p:ext uri="{BB962C8B-B14F-4D97-AF65-F5344CB8AC3E}">
        <p14:creationId xmlns:p14="http://schemas.microsoft.com/office/powerpoint/2010/main" val="1866732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r>
              <a:rPr lang="fr-CA" b="0" baseline="0" dirty="0" smtClean="0"/>
              <a:t>Le droit positif n’est pas figé, il est en évolution. Il est possible de faire évoluer le droit positif pour qu’il devienne de plus en plus conforme aux droits humains. On pourrait, par exemple:</a:t>
            </a:r>
          </a:p>
          <a:p>
            <a:pPr marL="171450" indent="-171450">
              <a:buFont typeface="Arial" panose="020B0604020202020204" pitchFamily="34" charset="0"/>
              <a:buChar char="•"/>
            </a:pPr>
            <a:r>
              <a:rPr lang="fr-CA" b="0" baseline="0" dirty="0" smtClean="0"/>
              <a:t>Renforcer les droits économiques, sociaux et culturels dans la Charte québécoise;</a:t>
            </a:r>
          </a:p>
          <a:p>
            <a:pPr marL="171450" indent="-171450">
              <a:buFont typeface="Arial" panose="020B0604020202020204" pitchFamily="34" charset="0"/>
              <a:buChar char="•"/>
            </a:pPr>
            <a:r>
              <a:rPr lang="fr-CA" b="0" baseline="0" dirty="0" smtClean="0"/>
              <a:t>Abroger des lois et règlements qui vont à l’encontre des droits et libertés, comme le règlement municipal P6;</a:t>
            </a:r>
          </a:p>
          <a:p>
            <a:pPr marL="171450" indent="-171450">
              <a:buFont typeface="Arial" panose="020B0604020202020204" pitchFamily="34" charset="0"/>
              <a:buChar char="•"/>
            </a:pPr>
            <a:r>
              <a:rPr lang="fr-CA" b="0" baseline="0" dirty="0" smtClean="0"/>
              <a:t>Adopter des lois qui permettent la mise en œuvre des droits, comme une loi créant un mécanisme d’enquête quand </a:t>
            </a:r>
            <a:r>
              <a:rPr lang="fr-CA" b="0" baseline="0" dirty="0" err="1" smtClean="0"/>
              <a:t>un-e</a:t>
            </a:r>
            <a:r>
              <a:rPr lang="fr-CA" b="0" baseline="0" dirty="0" smtClean="0"/>
              <a:t> policier-ère blesse ou tue quelqu’un;</a:t>
            </a:r>
          </a:p>
          <a:p>
            <a:pPr marL="171450" indent="-171450">
              <a:buFont typeface="Arial" panose="020B0604020202020204" pitchFamily="34" charset="0"/>
              <a:buChar char="•"/>
            </a:pPr>
            <a:r>
              <a:rPr lang="fr-CA" b="0" baseline="0" dirty="0" smtClean="0"/>
              <a:t>En ajustant la loi sur les normes du travail pour garantir les mêmes droits à toute personne qui travaille, peu importe son statut.</a:t>
            </a:r>
          </a:p>
          <a:p>
            <a:pPr marL="0" indent="0">
              <a:buFont typeface="Arial" panose="020B0604020202020204" pitchFamily="34" charset="0"/>
              <a:buNone/>
            </a:pPr>
            <a:endParaRPr lang="fr-CA" b="0" baseline="0" dirty="0" smtClean="0"/>
          </a:p>
          <a:p>
            <a:pPr marL="0" indent="0">
              <a:buFont typeface="Arial" panose="020B0604020202020204" pitchFamily="34" charset="0"/>
              <a:buNone/>
            </a:pPr>
            <a:r>
              <a:rPr lang="fr-CA" b="0" baseline="0" dirty="0" smtClean="0"/>
              <a:t>La lutte pour les droits humains a entre autres pour objectif que le droit des États et le droit international visent la réalisation de tous les droits humains, pour toutes et pour tous.</a:t>
            </a:r>
          </a:p>
          <a:p>
            <a:pPr marL="0" indent="0">
              <a:buFont typeface="Arial" panose="020B0604020202020204" pitchFamily="34" charset="0"/>
              <a:buNone/>
            </a:pPr>
            <a:r>
              <a:rPr lang="fr-CA" b="0" baseline="0" dirty="0" smtClean="0"/>
              <a:t>Faire évoluer le droit positif vers un plus grand respect des droits humains, c’est un choix politique!</a:t>
            </a:r>
          </a:p>
        </p:txBody>
      </p:sp>
      <p:sp>
        <p:nvSpPr>
          <p:cNvPr id="4" name="Espace réservé du numéro de diapositive 3"/>
          <p:cNvSpPr>
            <a:spLocks noGrp="1"/>
          </p:cNvSpPr>
          <p:nvPr>
            <p:ph type="sldNum" sz="quarter" idx="10"/>
          </p:nvPr>
        </p:nvSpPr>
        <p:spPr/>
        <p:txBody>
          <a:bodyPr/>
          <a:lstStyle/>
          <a:p>
            <a:fld id="{C52D57BF-CFD2-46AB-89E0-18352ECB84E2}" type="slidenum">
              <a:rPr lang="fr-CA" smtClean="0"/>
              <a:t>9</a:t>
            </a:fld>
            <a:endParaRPr lang="fr-CA"/>
          </a:p>
        </p:txBody>
      </p:sp>
    </p:spTree>
    <p:extLst>
      <p:ext uri="{BB962C8B-B14F-4D97-AF65-F5344CB8AC3E}">
        <p14:creationId xmlns:p14="http://schemas.microsoft.com/office/powerpoint/2010/main" val="1866732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smtClean="0"/>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33C0FABA-CB6B-4B74-9F0C-70AB857F4269}" type="datetimeFigureOut">
              <a:rPr lang="fr-CA" smtClean="0"/>
              <a:t>2014-02-13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B858B1F-0C0F-47F1-AF3C-5D80AE6F07D8}" type="slidenum">
              <a:rPr lang="fr-CA" smtClean="0"/>
              <a:t>‹N°›</a:t>
            </a:fld>
            <a:endParaRPr lang="fr-CA"/>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3C0FABA-CB6B-4B74-9F0C-70AB857F4269}" type="datetimeFigureOut">
              <a:rPr lang="fr-CA" smtClean="0"/>
              <a:t>2014-02-13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B858B1F-0C0F-47F1-AF3C-5D80AE6F07D8}"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3C0FABA-CB6B-4B74-9F0C-70AB857F4269}" type="datetimeFigureOut">
              <a:rPr lang="fr-CA" smtClean="0"/>
              <a:t>2014-02-13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B858B1F-0C0F-47F1-AF3C-5D80AE6F07D8}"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3C0FABA-CB6B-4B74-9F0C-70AB857F4269}" type="datetimeFigureOut">
              <a:rPr lang="fr-CA" smtClean="0"/>
              <a:t>2014-02-13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B858B1F-0C0F-47F1-AF3C-5D80AE6F07D8}"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3C0FABA-CB6B-4B74-9F0C-70AB857F4269}" type="datetimeFigureOut">
              <a:rPr lang="fr-CA" smtClean="0"/>
              <a:t>2014-02-13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B858B1F-0C0F-47F1-AF3C-5D80AE6F07D8}" type="slidenum">
              <a:rPr lang="fr-CA" smtClean="0"/>
              <a:t>‹N°›</a:t>
            </a:fld>
            <a:endParaRPr lang="fr-CA"/>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3C0FABA-CB6B-4B74-9F0C-70AB857F4269}" type="datetimeFigureOut">
              <a:rPr lang="fr-CA" smtClean="0"/>
              <a:t>2014-02-13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B858B1F-0C0F-47F1-AF3C-5D80AE6F07D8}"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3C0FABA-CB6B-4B74-9F0C-70AB857F4269}" type="datetimeFigureOut">
              <a:rPr lang="fr-CA" smtClean="0"/>
              <a:t>2014-02-13</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AB858B1F-0C0F-47F1-AF3C-5D80AE6F07D8}" type="slidenum">
              <a:rPr lang="fr-CA" smtClean="0"/>
              <a:t>‹N°›</a:t>
            </a:fld>
            <a:endParaRPr lang="fr-CA"/>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33C0FABA-CB6B-4B74-9F0C-70AB857F4269}" type="datetimeFigureOut">
              <a:rPr lang="fr-CA" smtClean="0"/>
              <a:t>2014-02-13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AB858B1F-0C0F-47F1-AF3C-5D80AE6F07D8}"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0FABA-CB6B-4B74-9F0C-70AB857F4269}" type="datetimeFigureOut">
              <a:rPr lang="fr-CA" smtClean="0"/>
              <a:t>2014-02-13</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AB858B1F-0C0F-47F1-AF3C-5D80AE6F07D8}"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3C0FABA-CB6B-4B74-9F0C-70AB857F4269}" type="datetimeFigureOut">
              <a:rPr lang="fr-CA" smtClean="0"/>
              <a:t>2014-02-13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B858B1F-0C0F-47F1-AF3C-5D80AE6F07D8}" type="slidenum">
              <a:rPr lang="fr-CA" smtClean="0"/>
              <a:t>‹N°›</a:t>
            </a:fld>
            <a:endParaRPr lang="fr-CA"/>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3C0FABA-CB6B-4B74-9F0C-70AB857F4269}" type="datetimeFigureOut">
              <a:rPr lang="fr-CA" smtClean="0"/>
              <a:t>2014-02-13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B858B1F-0C0F-47F1-AF3C-5D80AE6F07D8}" type="slidenum">
              <a:rPr lang="fr-CA" smtClean="0"/>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3C0FABA-CB6B-4B74-9F0C-70AB857F4269}" type="datetimeFigureOut">
              <a:rPr lang="fr-CA" smtClean="0"/>
              <a:t>2014-02-13</a:t>
            </a:fld>
            <a:endParaRPr lang="fr-C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r-CA"/>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B858B1F-0C0F-47F1-AF3C-5D80AE6F07D8}"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5.xml"/><Relationship Id="rId16" Type="http://schemas.openxmlformats.org/officeDocument/2006/relationships/diagramColors" Target="../diagrams/colors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RpD7d8nQ7e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7.wmf"/><Relationship Id="rId5" Type="http://schemas.openxmlformats.org/officeDocument/2006/relationships/diagramQuickStyle" Target="../diagrams/quickStyle2.xml"/><Relationship Id="rId10" Type="http://schemas.openxmlformats.org/officeDocument/2006/relationships/image" Target="../media/image6.wmf"/><Relationship Id="rId4" Type="http://schemas.openxmlformats.org/officeDocument/2006/relationships/diagramLayout" Target="../diagrams/layout2.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Introduction aux droits humains</a:t>
            </a:r>
            <a:endParaRPr lang="fr-CA" dirty="0"/>
          </a:p>
        </p:txBody>
      </p:sp>
      <p:sp>
        <p:nvSpPr>
          <p:cNvPr id="3" name="Sous-titre 2"/>
          <p:cNvSpPr>
            <a:spLocks noGrp="1"/>
          </p:cNvSpPr>
          <p:nvPr>
            <p:ph type="subTitle" idx="1"/>
          </p:nvPr>
        </p:nvSpPr>
        <p:spPr>
          <a:xfrm>
            <a:off x="685800" y="3505200"/>
            <a:ext cx="6394748" cy="1219944"/>
          </a:xfrm>
        </p:spPr>
        <p:txBody>
          <a:bodyPr/>
          <a:lstStyle/>
          <a:p>
            <a:r>
              <a:rPr lang="fr-CA" sz="2000" dirty="0" smtClean="0"/>
              <a:t>Dans </a:t>
            </a:r>
            <a:r>
              <a:rPr lang="fr-CA" sz="2000" dirty="0"/>
              <a:t>le cadre de la démarche d’animation proposée par la Ligue des droits et libertés, janvier 2014</a:t>
            </a:r>
          </a:p>
          <a:p>
            <a:endParaRPr lang="fr-CA"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4437112"/>
            <a:ext cx="3144888" cy="2204864"/>
          </a:xfrm>
          <a:prstGeom prst="rect">
            <a:avLst/>
          </a:prstGeom>
        </p:spPr>
      </p:pic>
    </p:spTree>
    <p:extLst>
      <p:ext uri="{BB962C8B-B14F-4D97-AF65-F5344CB8AC3E}">
        <p14:creationId xmlns:p14="http://schemas.microsoft.com/office/powerpoint/2010/main" val="2455853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Quelques dates importantes</a:t>
            </a:r>
            <a:endParaRPr lang="fr-CA" dirty="0"/>
          </a:p>
        </p:txBody>
      </p:sp>
      <p:sp>
        <p:nvSpPr>
          <p:cNvPr id="3" name="Espace réservé du contenu 2"/>
          <p:cNvSpPr>
            <a:spLocks noGrp="1"/>
          </p:cNvSpPr>
          <p:nvPr>
            <p:ph idx="1"/>
          </p:nvPr>
        </p:nvSpPr>
        <p:spPr/>
        <p:txBody>
          <a:bodyPr>
            <a:normAutofit/>
          </a:bodyPr>
          <a:lstStyle/>
          <a:p>
            <a:r>
              <a:rPr lang="fr-CA" b="1" dirty="0" smtClean="0"/>
              <a:t>1215</a:t>
            </a:r>
            <a:r>
              <a:rPr lang="fr-CA" dirty="0" smtClean="0"/>
              <a:t>: Magna Carta</a:t>
            </a:r>
          </a:p>
          <a:p>
            <a:r>
              <a:rPr lang="fr-CA" b="1" dirty="0" smtClean="0"/>
              <a:t>1776</a:t>
            </a:r>
            <a:r>
              <a:rPr lang="fr-CA" dirty="0" smtClean="0"/>
              <a:t>: Déclaration d’indépendance des États-Unis</a:t>
            </a:r>
          </a:p>
          <a:p>
            <a:r>
              <a:rPr lang="fr-CA" b="1" dirty="0" smtClean="0"/>
              <a:t>1789</a:t>
            </a:r>
            <a:r>
              <a:rPr lang="fr-CA" dirty="0"/>
              <a:t>: </a:t>
            </a:r>
            <a:r>
              <a:rPr lang="fr-CA" dirty="0" smtClean="0"/>
              <a:t>Déclaration </a:t>
            </a:r>
            <a:r>
              <a:rPr lang="fr-CA" dirty="0"/>
              <a:t>des droits de l’homme et du </a:t>
            </a:r>
            <a:r>
              <a:rPr lang="fr-CA" dirty="0" smtClean="0"/>
              <a:t>citoyen</a:t>
            </a:r>
            <a:r>
              <a:rPr lang="fr-CA" dirty="0"/>
              <a:t> </a:t>
            </a:r>
            <a:r>
              <a:rPr lang="fr-CA" dirty="0" smtClean="0"/>
              <a:t>(France)</a:t>
            </a:r>
          </a:p>
          <a:p>
            <a:r>
              <a:rPr lang="fr-CA" b="1" dirty="0" smtClean="0"/>
              <a:t>1948</a:t>
            </a:r>
            <a:r>
              <a:rPr lang="fr-CA" dirty="0" smtClean="0"/>
              <a:t>: Adoption de la Déclaration universelle des droits de l’homme (DUDH)</a:t>
            </a:r>
          </a:p>
          <a:p>
            <a:r>
              <a:rPr lang="fr-CA" b="1" dirty="0" smtClean="0"/>
              <a:t>1966</a:t>
            </a:r>
            <a:r>
              <a:rPr lang="fr-CA" dirty="0" smtClean="0"/>
              <a:t>: Adoption des deux pactes:</a:t>
            </a:r>
          </a:p>
          <a:p>
            <a:pPr lvl="1"/>
            <a:r>
              <a:rPr lang="fr-CA" dirty="0"/>
              <a:t>Pacte international relatif aux droits civils et politiques (PIDCP)</a:t>
            </a:r>
          </a:p>
          <a:p>
            <a:pPr lvl="1"/>
            <a:r>
              <a:rPr lang="fr-CA" dirty="0"/>
              <a:t>Pacte international relatif aux droits économiques, sociaux et culturels </a:t>
            </a:r>
            <a:r>
              <a:rPr lang="fr-CA" dirty="0" smtClean="0"/>
              <a:t>(PIDESC)</a:t>
            </a:r>
            <a:endParaRPr lang="fr-CA" dirty="0"/>
          </a:p>
          <a:p>
            <a:r>
              <a:rPr lang="fr-CA" b="1" dirty="0" smtClean="0"/>
              <a:t>1993</a:t>
            </a:r>
            <a:r>
              <a:rPr lang="fr-CA" dirty="0"/>
              <a:t>: Déclaration et programme d’action de Vienne</a:t>
            </a:r>
          </a:p>
          <a:p>
            <a:pPr marL="0" indent="0">
              <a:buNone/>
            </a:pPr>
            <a:endParaRPr lang="fr-CA" dirty="0" smtClean="0"/>
          </a:p>
        </p:txBody>
      </p:sp>
    </p:spTree>
    <p:extLst>
      <p:ext uri="{BB962C8B-B14F-4D97-AF65-F5344CB8AC3E}">
        <p14:creationId xmlns:p14="http://schemas.microsoft.com/office/powerpoint/2010/main" val="2516046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Les droits humains, pourquoi?</a:t>
            </a:r>
            <a:endParaRPr lang="fr-CA" dirty="0"/>
          </a:p>
        </p:txBody>
      </p:sp>
      <p:sp>
        <p:nvSpPr>
          <p:cNvPr id="3" name="Espace réservé du contenu 2"/>
          <p:cNvSpPr>
            <a:spLocks noGrp="1"/>
          </p:cNvSpPr>
          <p:nvPr>
            <p:ph idx="1"/>
          </p:nvPr>
        </p:nvSpPr>
        <p:spPr/>
        <p:txBody>
          <a:bodyPr>
            <a:normAutofit/>
          </a:bodyPr>
          <a:lstStyle/>
          <a:p>
            <a:r>
              <a:rPr lang="fr-CA" dirty="0" smtClean="0"/>
              <a:t>Libérer les personnes et les groupes de la terreur et de la misère</a:t>
            </a:r>
          </a:p>
          <a:p>
            <a:r>
              <a:rPr lang="fr-CA" dirty="0" smtClean="0"/>
              <a:t>Protéger les individus contre l’arbitraire du pouvoir</a:t>
            </a:r>
          </a:p>
          <a:p>
            <a:r>
              <a:rPr lang="fr-CA" dirty="0" smtClean="0"/>
              <a:t>Protéger les minorités contre la tyrannie de la majorité</a:t>
            </a:r>
          </a:p>
          <a:p>
            <a:r>
              <a:rPr lang="fr-CA" dirty="0" smtClean="0"/>
              <a:t>Protéger contre les personnes</a:t>
            </a:r>
            <a:r>
              <a:rPr lang="fr-CA" dirty="0"/>
              <a:t>, </a:t>
            </a:r>
            <a:r>
              <a:rPr lang="fr-CA" dirty="0" smtClean="0"/>
              <a:t>les groupes et les peuples de la domination </a:t>
            </a:r>
          </a:p>
          <a:p>
            <a:r>
              <a:rPr lang="fr-CA" dirty="0" smtClean="0"/>
              <a:t>Créer une égalité de droits entre les citoyen-ne-s</a:t>
            </a:r>
          </a:p>
          <a:p>
            <a:r>
              <a:rPr lang="fr-CA" b="1" dirty="0" smtClean="0"/>
              <a:t>Permettre à tous les êtres humains de vivre dignement</a:t>
            </a:r>
          </a:p>
        </p:txBody>
      </p:sp>
    </p:spTree>
    <p:extLst>
      <p:ext uri="{BB962C8B-B14F-4D97-AF65-F5344CB8AC3E}">
        <p14:creationId xmlns:p14="http://schemas.microsoft.com/office/powerpoint/2010/main" val="1360418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Les textes qui garantissent les droits humains</a:t>
            </a:r>
            <a:endParaRPr lang="fr-CA" dirty="0"/>
          </a:p>
        </p:txBody>
      </p:sp>
      <p:sp>
        <p:nvSpPr>
          <p:cNvPr id="3" name="Espace réservé du texte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858381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À l’international</a:t>
            </a:r>
            <a:endParaRPr lang="fr-CA"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560051293"/>
              </p:ext>
            </p:extLst>
          </p:nvPr>
        </p:nvGraphicFramePr>
        <p:xfrm>
          <a:off x="457200" y="1556792"/>
          <a:ext cx="310668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1894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À l’international</a:t>
            </a:r>
            <a:endParaRPr lang="fr-CA"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945123445"/>
              </p:ext>
            </p:extLst>
          </p:nvPr>
        </p:nvGraphicFramePr>
        <p:xfrm>
          <a:off x="457200" y="1556792"/>
          <a:ext cx="310668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me 2"/>
          <p:cNvGraphicFramePr/>
          <p:nvPr>
            <p:extLst>
              <p:ext uri="{D42A27DB-BD31-4B8C-83A1-F6EECF244321}">
                <p14:modId xmlns:p14="http://schemas.microsoft.com/office/powerpoint/2010/main" val="1015573801"/>
              </p:ext>
            </p:extLst>
          </p:nvPr>
        </p:nvGraphicFramePr>
        <p:xfrm>
          <a:off x="4716016" y="1484784"/>
          <a:ext cx="3888432" cy="4824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29115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Au Québec et au Canada</a:t>
            </a:r>
            <a:endParaRPr lang="fr-CA"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594192844"/>
              </p:ext>
            </p:extLst>
          </p:nvPr>
        </p:nvGraphicFramePr>
        <p:xfrm>
          <a:off x="457200" y="1556792"/>
          <a:ext cx="310668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me 2"/>
          <p:cNvGraphicFramePr/>
          <p:nvPr>
            <p:extLst>
              <p:ext uri="{D42A27DB-BD31-4B8C-83A1-F6EECF244321}">
                <p14:modId xmlns:p14="http://schemas.microsoft.com/office/powerpoint/2010/main" val="593365825"/>
              </p:ext>
            </p:extLst>
          </p:nvPr>
        </p:nvGraphicFramePr>
        <p:xfrm>
          <a:off x="4716016" y="1484784"/>
          <a:ext cx="3888432" cy="4824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me 4"/>
          <p:cNvGraphicFramePr/>
          <p:nvPr>
            <p:extLst>
              <p:ext uri="{D42A27DB-BD31-4B8C-83A1-F6EECF244321}">
                <p14:modId xmlns:p14="http://schemas.microsoft.com/office/powerpoint/2010/main" val="2951077545"/>
              </p:ext>
            </p:extLst>
          </p:nvPr>
        </p:nvGraphicFramePr>
        <p:xfrm>
          <a:off x="467544" y="1484784"/>
          <a:ext cx="3888432" cy="482453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598331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Obligations des gouvernements</a:t>
            </a:r>
            <a:endParaRPr lang="fr-CA" dirty="0"/>
          </a:p>
        </p:txBody>
      </p:sp>
      <p:sp>
        <p:nvSpPr>
          <p:cNvPr id="3" name="Espace réservé du texte 2"/>
          <p:cNvSpPr>
            <a:spLocks noGrp="1"/>
          </p:cNvSpPr>
          <p:nvPr>
            <p:ph type="body" idx="1"/>
          </p:nvPr>
        </p:nvSpPr>
        <p:spPr/>
        <p:txBody>
          <a:bodyPr/>
          <a:lstStyle/>
          <a:p>
            <a:r>
              <a:rPr lang="fr-CA" dirty="0" smtClean="0"/>
              <a:t>En regard des droits humains</a:t>
            </a:r>
            <a:endParaRPr lang="fr-CA" dirty="0"/>
          </a:p>
        </p:txBody>
      </p:sp>
    </p:spTree>
    <p:extLst>
      <p:ext uri="{BB962C8B-B14F-4D97-AF65-F5344CB8AC3E}">
        <p14:creationId xmlns:p14="http://schemas.microsoft.com/office/powerpoint/2010/main" val="674315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Obligation de respecter</a:t>
            </a:r>
            <a:endParaRPr lang="fr-CA" dirty="0"/>
          </a:p>
        </p:txBody>
      </p:sp>
      <p:sp>
        <p:nvSpPr>
          <p:cNvPr id="3" name="Espace réservé du contenu 2"/>
          <p:cNvSpPr>
            <a:spLocks noGrp="1"/>
          </p:cNvSpPr>
          <p:nvPr>
            <p:ph idx="1"/>
          </p:nvPr>
        </p:nvSpPr>
        <p:spPr/>
        <p:txBody>
          <a:bodyPr/>
          <a:lstStyle/>
          <a:p>
            <a:pPr marL="0" indent="0">
              <a:buNone/>
            </a:pPr>
            <a:r>
              <a:rPr lang="fr-CA" u="sng" dirty="0" smtClean="0"/>
              <a:t>Quelques exemples:</a:t>
            </a:r>
          </a:p>
          <a:p>
            <a:r>
              <a:rPr lang="fr-CA" dirty="0" smtClean="0"/>
              <a:t>Ne pas adopter de loi discriminatoires</a:t>
            </a:r>
          </a:p>
          <a:p>
            <a:r>
              <a:rPr lang="fr-CA" dirty="0" smtClean="0"/>
              <a:t>Ne pas nuire aux groupes qui mettent en œuvre des droits (ex: groupes de santé reproductive des femmes)</a:t>
            </a:r>
          </a:p>
          <a:p>
            <a:r>
              <a:rPr lang="fr-CA" dirty="0" smtClean="0"/>
              <a:t>Ne pas procéder à des arrestations arbitraires</a:t>
            </a:r>
            <a:endParaRPr lang="fr-C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933056"/>
            <a:ext cx="30480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6372200" y="6104755"/>
            <a:ext cx="1751856" cy="200055"/>
          </a:xfrm>
          <a:prstGeom prst="rect">
            <a:avLst/>
          </a:prstGeom>
          <a:noFill/>
        </p:spPr>
        <p:txBody>
          <a:bodyPr wrap="square" rtlCol="0">
            <a:spAutoFit/>
          </a:bodyPr>
          <a:lstStyle/>
          <a:p>
            <a:r>
              <a:rPr lang="fr-CA" sz="700" dirty="0" smtClean="0"/>
              <a:t>Crédit photo: Claude Robillard, </a:t>
            </a:r>
            <a:r>
              <a:rPr lang="fr-CA" sz="700" dirty="0" err="1" smtClean="0"/>
              <a:t>flickr</a:t>
            </a:r>
            <a:endParaRPr lang="fr-CA" sz="700" dirty="0"/>
          </a:p>
        </p:txBody>
      </p:sp>
    </p:spTree>
    <p:extLst>
      <p:ext uri="{BB962C8B-B14F-4D97-AF65-F5344CB8AC3E}">
        <p14:creationId xmlns:p14="http://schemas.microsoft.com/office/powerpoint/2010/main" val="1567598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Obligation de protéger</a:t>
            </a:r>
            <a:endParaRPr lang="fr-CA" dirty="0"/>
          </a:p>
        </p:txBody>
      </p:sp>
      <p:sp>
        <p:nvSpPr>
          <p:cNvPr id="3" name="Espace réservé du contenu 2"/>
          <p:cNvSpPr>
            <a:spLocks noGrp="1"/>
          </p:cNvSpPr>
          <p:nvPr>
            <p:ph idx="1"/>
          </p:nvPr>
        </p:nvSpPr>
        <p:spPr/>
        <p:txBody>
          <a:bodyPr/>
          <a:lstStyle/>
          <a:p>
            <a:pPr marL="0" indent="0">
              <a:buNone/>
            </a:pPr>
            <a:r>
              <a:rPr lang="fr-CA" u="sng" dirty="0" smtClean="0"/>
              <a:t>Quelques exemples:</a:t>
            </a:r>
          </a:p>
          <a:p>
            <a:r>
              <a:rPr lang="fr-CA" dirty="0" smtClean="0"/>
              <a:t>Interdire la discrimination</a:t>
            </a:r>
          </a:p>
          <a:p>
            <a:r>
              <a:rPr lang="fr-CA" dirty="0" smtClean="0"/>
              <a:t>S’assurer que les entreprises respectent le droit à l’eau</a:t>
            </a:r>
          </a:p>
          <a:p>
            <a:r>
              <a:rPr lang="fr-CA" dirty="0" smtClean="0"/>
              <a:t>Protéger les femmes contre la violence conjugale</a:t>
            </a:r>
          </a:p>
          <a:p>
            <a:r>
              <a:rPr lang="fr-CA" dirty="0" smtClean="0"/>
              <a:t>Adopter des lois qui protègent le droit au travail décent</a:t>
            </a:r>
            <a:endParaRPr lang="fr-CA" dirty="0"/>
          </a:p>
        </p:txBody>
      </p:sp>
      <p:pic>
        <p:nvPicPr>
          <p:cNvPr id="2050" name="Picture 2" descr="http://farm1.staticflickr.com/39/83149296_aa7a24b78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960519"/>
            <a:ext cx="3048000" cy="202882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6732240" y="6015714"/>
            <a:ext cx="1751856" cy="200055"/>
          </a:xfrm>
          <a:prstGeom prst="rect">
            <a:avLst/>
          </a:prstGeom>
          <a:noFill/>
        </p:spPr>
        <p:txBody>
          <a:bodyPr wrap="square" rtlCol="0">
            <a:spAutoFit/>
          </a:bodyPr>
          <a:lstStyle/>
          <a:p>
            <a:r>
              <a:rPr lang="fr-CA" sz="700" dirty="0" smtClean="0"/>
              <a:t>Crédit photo: LHOON, </a:t>
            </a:r>
            <a:r>
              <a:rPr lang="fr-CA" sz="700" dirty="0" err="1" smtClean="0"/>
              <a:t>flickr</a:t>
            </a:r>
            <a:endParaRPr lang="fr-CA" sz="700" dirty="0"/>
          </a:p>
        </p:txBody>
      </p:sp>
    </p:spTree>
    <p:extLst>
      <p:ext uri="{BB962C8B-B14F-4D97-AF65-F5344CB8AC3E}">
        <p14:creationId xmlns:p14="http://schemas.microsoft.com/office/powerpoint/2010/main" val="3477377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Obligation de garantir</a:t>
            </a:r>
            <a:endParaRPr lang="fr-CA" dirty="0"/>
          </a:p>
        </p:txBody>
      </p:sp>
      <p:sp>
        <p:nvSpPr>
          <p:cNvPr id="3" name="Espace réservé du contenu 2"/>
          <p:cNvSpPr>
            <a:spLocks noGrp="1"/>
          </p:cNvSpPr>
          <p:nvPr>
            <p:ph idx="1"/>
          </p:nvPr>
        </p:nvSpPr>
        <p:spPr/>
        <p:txBody>
          <a:bodyPr/>
          <a:lstStyle/>
          <a:p>
            <a:pPr marL="0" indent="0">
              <a:buNone/>
            </a:pPr>
            <a:r>
              <a:rPr lang="fr-CA" u="sng" dirty="0" smtClean="0"/>
              <a:t>Quelques exemples</a:t>
            </a:r>
          </a:p>
          <a:p>
            <a:r>
              <a:rPr lang="fr-CA" dirty="0" smtClean="0"/>
              <a:t>Adopter des mesures de redistribution de la richesse</a:t>
            </a:r>
          </a:p>
          <a:p>
            <a:r>
              <a:rPr lang="fr-CA" dirty="0" smtClean="0"/>
              <a:t>Assurer l’éducation au droits</a:t>
            </a:r>
          </a:p>
          <a:p>
            <a:r>
              <a:rPr lang="fr-CA" dirty="0" smtClean="0"/>
              <a:t>Réalisation de logements sociaux</a:t>
            </a:r>
            <a:endParaRPr lang="fr-CA" dirty="0"/>
          </a:p>
        </p:txBody>
      </p:sp>
    </p:spTree>
    <p:extLst>
      <p:ext uri="{BB962C8B-B14F-4D97-AF65-F5344CB8AC3E}">
        <p14:creationId xmlns:p14="http://schemas.microsoft.com/office/powerpoint/2010/main" val="2993886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Plan de la présentation</a:t>
            </a:r>
            <a:endParaRPr lang="fr-CA" dirty="0"/>
          </a:p>
        </p:txBody>
      </p:sp>
      <p:sp>
        <p:nvSpPr>
          <p:cNvPr id="3" name="Espace réservé du contenu 2"/>
          <p:cNvSpPr>
            <a:spLocks noGrp="1"/>
          </p:cNvSpPr>
          <p:nvPr>
            <p:ph idx="1"/>
          </p:nvPr>
        </p:nvSpPr>
        <p:spPr/>
        <p:txBody>
          <a:bodyPr/>
          <a:lstStyle/>
          <a:p>
            <a:r>
              <a:rPr lang="fr-CA" dirty="0" smtClean="0"/>
              <a:t>Les droits humains</a:t>
            </a:r>
          </a:p>
          <a:p>
            <a:r>
              <a:rPr lang="fr-CA" dirty="0" smtClean="0"/>
              <a:t>Les textes qui garantissent les droits humains</a:t>
            </a:r>
          </a:p>
          <a:p>
            <a:r>
              <a:rPr lang="fr-CA" dirty="0" smtClean="0"/>
              <a:t>Les obligations des gouvernements</a:t>
            </a:r>
          </a:p>
          <a:p>
            <a:r>
              <a:rPr lang="fr-CA" dirty="0" smtClean="0"/>
              <a:t>Défendre nos droits</a:t>
            </a:r>
          </a:p>
          <a:p>
            <a:r>
              <a:rPr lang="fr-CA" dirty="0" smtClean="0"/>
              <a:t>L’interdépendance des droits</a:t>
            </a:r>
            <a:endParaRPr lang="fr-CA" dirty="0"/>
          </a:p>
        </p:txBody>
      </p:sp>
    </p:spTree>
    <p:extLst>
      <p:ext uri="{BB962C8B-B14F-4D97-AF65-F5344CB8AC3E}">
        <p14:creationId xmlns:p14="http://schemas.microsoft.com/office/powerpoint/2010/main" val="1204935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Défendre nos droits</a:t>
            </a:r>
            <a:endParaRPr lang="fr-CA" dirty="0"/>
          </a:p>
        </p:txBody>
      </p:sp>
      <p:sp>
        <p:nvSpPr>
          <p:cNvPr id="3" name="Espace réservé du texte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351825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Quelques voies de recours</a:t>
            </a:r>
            <a:endParaRPr lang="fr-CA"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990754879"/>
              </p:ext>
            </p:extLst>
          </p:nvPr>
        </p:nvGraphicFramePr>
        <p:xfrm>
          <a:off x="2267744" y="1988840"/>
          <a:ext cx="5482952" cy="3336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9" name="Picture 3" descr="C:\Users\poste01\AppData\Local\Microsoft\Windows\Temporary Internet Files\Content.IE5\64Q3UDXV\MC90033401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5536" y="4653136"/>
            <a:ext cx="1662379" cy="182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274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Un enjeu politique</a:t>
            </a:r>
            <a:endParaRPr lang="fr-CA" dirty="0"/>
          </a:p>
        </p:txBody>
      </p:sp>
      <p:sp>
        <p:nvSpPr>
          <p:cNvPr id="3" name="Espace réservé du contenu 2"/>
          <p:cNvSpPr>
            <a:spLocks noGrp="1"/>
          </p:cNvSpPr>
          <p:nvPr>
            <p:ph idx="1"/>
          </p:nvPr>
        </p:nvSpPr>
        <p:spPr/>
        <p:txBody>
          <a:bodyPr/>
          <a:lstStyle/>
          <a:p>
            <a:r>
              <a:rPr lang="fr-CA" dirty="0" smtClean="0"/>
              <a:t>Éducation aux droits</a:t>
            </a:r>
          </a:p>
          <a:p>
            <a:r>
              <a:rPr lang="fr-CA" dirty="0"/>
              <a:t>Interventions </a:t>
            </a:r>
            <a:r>
              <a:rPr lang="fr-CA" dirty="0" smtClean="0"/>
              <a:t>médiatiques</a:t>
            </a:r>
          </a:p>
          <a:p>
            <a:r>
              <a:rPr lang="fr-CA" dirty="0" smtClean="0"/>
              <a:t>Débat public</a:t>
            </a:r>
          </a:p>
          <a:p>
            <a:r>
              <a:rPr lang="fr-CA" dirty="0" smtClean="0"/>
              <a:t>Mobilisations</a:t>
            </a:r>
          </a:p>
          <a:p>
            <a:r>
              <a:rPr lang="fr-CA" dirty="0" smtClean="0"/>
              <a:t>Pressions politiques</a:t>
            </a:r>
            <a:endParaRPr lang="fr-CA" dirty="0"/>
          </a:p>
          <a:p>
            <a:endParaRPr lang="fr-CA" dirty="0"/>
          </a:p>
        </p:txBody>
      </p:sp>
      <p:pic>
        <p:nvPicPr>
          <p:cNvPr id="3074" name="Picture 2" descr="C:\Users\poste01\AppData\Local\Microsoft\Windows\Temporary Internet Files\Content.IE5\YO6PGNY5\MC90007881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861048"/>
            <a:ext cx="3057525" cy="158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736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L’interdépendance des droits</a:t>
            </a:r>
            <a:endParaRPr lang="fr-CA" dirty="0"/>
          </a:p>
        </p:txBody>
      </p:sp>
      <p:sp>
        <p:nvSpPr>
          <p:cNvPr id="3" name="Espace réservé du texte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1119165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L’interdépendance des droits</a:t>
            </a:r>
            <a:endParaRPr lang="fr-CA"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747716401"/>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7234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L’interdépendance des droits</a:t>
            </a:r>
            <a:endParaRPr lang="fr-CA" dirty="0"/>
          </a:p>
        </p:txBody>
      </p:sp>
      <p:sp>
        <p:nvSpPr>
          <p:cNvPr id="10" name="ZoneTexte 9"/>
          <p:cNvSpPr txBox="1"/>
          <p:nvPr/>
        </p:nvSpPr>
        <p:spPr>
          <a:xfrm>
            <a:off x="611560" y="1844824"/>
            <a:ext cx="223224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CA" dirty="0" smtClean="0"/>
              <a:t>Droit 1</a:t>
            </a:r>
            <a:endParaRPr lang="fr-CA" dirty="0"/>
          </a:p>
        </p:txBody>
      </p:sp>
      <p:sp>
        <p:nvSpPr>
          <p:cNvPr id="11" name="ZoneTexte 10"/>
          <p:cNvSpPr txBox="1"/>
          <p:nvPr/>
        </p:nvSpPr>
        <p:spPr>
          <a:xfrm>
            <a:off x="3491880" y="1857713"/>
            <a:ext cx="223224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CA" dirty="0" smtClean="0"/>
              <a:t>Droit 2</a:t>
            </a:r>
            <a:endParaRPr lang="fr-CA" dirty="0"/>
          </a:p>
        </p:txBody>
      </p:sp>
      <p:sp>
        <p:nvSpPr>
          <p:cNvPr id="12" name="ZoneTexte 11"/>
          <p:cNvSpPr txBox="1"/>
          <p:nvPr/>
        </p:nvSpPr>
        <p:spPr>
          <a:xfrm>
            <a:off x="6084168" y="1844824"/>
            <a:ext cx="223224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CA" dirty="0" smtClean="0"/>
              <a:t>Droit 3</a:t>
            </a:r>
            <a:endParaRPr lang="fr-CA" dirty="0"/>
          </a:p>
        </p:txBody>
      </p:sp>
      <p:sp>
        <p:nvSpPr>
          <p:cNvPr id="13" name="ZoneTexte 12"/>
          <p:cNvSpPr txBox="1"/>
          <p:nvPr/>
        </p:nvSpPr>
        <p:spPr>
          <a:xfrm>
            <a:off x="6107292" y="3829690"/>
            <a:ext cx="223224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CA" dirty="0" smtClean="0"/>
              <a:t>Droit 4</a:t>
            </a:r>
            <a:endParaRPr lang="fr-CA" dirty="0"/>
          </a:p>
        </p:txBody>
      </p:sp>
      <p:sp>
        <p:nvSpPr>
          <p:cNvPr id="14" name="ZoneTexte 13"/>
          <p:cNvSpPr txBox="1"/>
          <p:nvPr/>
        </p:nvSpPr>
        <p:spPr>
          <a:xfrm>
            <a:off x="6084168" y="5764614"/>
            <a:ext cx="223224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CA" dirty="0" smtClean="0"/>
              <a:t>Droit 5</a:t>
            </a:r>
            <a:endParaRPr lang="fr-CA" dirty="0"/>
          </a:p>
        </p:txBody>
      </p:sp>
      <p:sp>
        <p:nvSpPr>
          <p:cNvPr id="15" name="ZoneTexte 14"/>
          <p:cNvSpPr txBox="1"/>
          <p:nvPr/>
        </p:nvSpPr>
        <p:spPr>
          <a:xfrm>
            <a:off x="3347864" y="5764614"/>
            <a:ext cx="223224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CA" dirty="0" smtClean="0"/>
              <a:t>Droit 6</a:t>
            </a:r>
            <a:endParaRPr lang="fr-CA" dirty="0"/>
          </a:p>
        </p:txBody>
      </p:sp>
      <p:sp>
        <p:nvSpPr>
          <p:cNvPr id="16" name="ZoneTexte 15"/>
          <p:cNvSpPr txBox="1"/>
          <p:nvPr/>
        </p:nvSpPr>
        <p:spPr>
          <a:xfrm>
            <a:off x="611560" y="5709836"/>
            <a:ext cx="223224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CA" dirty="0" smtClean="0"/>
              <a:t>Droit 7</a:t>
            </a:r>
            <a:endParaRPr lang="fr-CA" dirty="0"/>
          </a:p>
        </p:txBody>
      </p:sp>
      <p:sp>
        <p:nvSpPr>
          <p:cNvPr id="17" name="ZoneTexte 16"/>
          <p:cNvSpPr txBox="1"/>
          <p:nvPr/>
        </p:nvSpPr>
        <p:spPr>
          <a:xfrm>
            <a:off x="640566" y="3804730"/>
            <a:ext cx="223224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CA" dirty="0" smtClean="0"/>
              <a:t>Droit 8</a:t>
            </a:r>
            <a:endParaRPr lang="fr-CA" dirty="0"/>
          </a:p>
        </p:txBody>
      </p:sp>
      <p:cxnSp>
        <p:nvCxnSpPr>
          <p:cNvPr id="19" name="Connecteur droit avec flèche 18"/>
          <p:cNvCxnSpPr/>
          <p:nvPr/>
        </p:nvCxnSpPr>
        <p:spPr>
          <a:xfrm>
            <a:off x="7020272" y="908720"/>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7020272" y="836712"/>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7020272" y="764704"/>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7020272" y="1052736"/>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7020272" y="1196752"/>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7020272" y="1340768"/>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7020272" y="1484784"/>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7020272" y="1628800"/>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7020272" y="692696"/>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7020272" y="665583"/>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7020272" y="628530"/>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109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L’interdépendance des droits</a:t>
            </a:r>
            <a:endParaRPr lang="fr-CA" dirty="0"/>
          </a:p>
        </p:txBody>
      </p:sp>
      <p:sp>
        <p:nvSpPr>
          <p:cNvPr id="10" name="ZoneTexte 9"/>
          <p:cNvSpPr txBox="1"/>
          <p:nvPr/>
        </p:nvSpPr>
        <p:spPr>
          <a:xfrm>
            <a:off x="611560" y="1844824"/>
            <a:ext cx="223224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CA" dirty="0" smtClean="0"/>
              <a:t>Droit 1</a:t>
            </a:r>
            <a:endParaRPr lang="fr-CA" dirty="0"/>
          </a:p>
        </p:txBody>
      </p:sp>
      <p:sp>
        <p:nvSpPr>
          <p:cNvPr id="11" name="ZoneTexte 10"/>
          <p:cNvSpPr txBox="1"/>
          <p:nvPr/>
        </p:nvSpPr>
        <p:spPr>
          <a:xfrm>
            <a:off x="3491880" y="1857713"/>
            <a:ext cx="223224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CA" dirty="0" smtClean="0"/>
              <a:t>Droit 2</a:t>
            </a:r>
            <a:endParaRPr lang="fr-CA" dirty="0"/>
          </a:p>
        </p:txBody>
      </p:sp>
      <p:sp>
        <p:nvSpPr>
          <p:cNvPr id="12" name="ZoneTexte 11"/>
          <p:cNvSpPr txBox="1"/>
          <p:nvPr/>
        </p:nvSpPr>
        <p:spPr>
          <a:xfrm>
            <a:off x="6084168" y="1844824"/>
            <a:ext cx="223224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CA" dirty="0" smtClean="0"/>
              <a:t>Droit 3</a:t>
            </a:r>
            <a:endParaRPr lang="fr-CA" dirty="0"/>
          </a:p>
        </p:txBody>
      </p:sp>
      <p:sp>
        <p:nvSpPr>
          <p:cNvPr id="13" name="ZoneTexte 12"/>
          <p:cNvSpPr txBox="1"/>
          <p:nvPr/>
        </p:nvSpPr>
        <p:spPr>
          <a:xfrm>
            <a:off x="6107292" y="3829690"/>
            <a:ext cx="223224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CA" dirty="0" smtClean="0"/>
              <a:t>Droit 4</a:t>
            </a:r>
            <a:endParaRPr lang="fr-CA" dirty="0"/>
          </a:p>
        </p:txBody>
      </p:sp>
      <p:sp>
        <p:nvSpPr>
          <p:cNvPr id="14" name="ZoneTexte 13"/>
          <p:cNvSpPr txBox="1"/>
          <p:nvPr/>
        </p:nvSpPr>
        <p:spPr>
          <a:xfrm>
            <a:off x="6084168" y="5764614"/>
            <a:ext cx="223224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CA" dirty="0" smtClean="0"/>
              <a:t>Droit 5</a:t>
            </a:r>
            <a:endParaRPr lang="fr-CA" dirty="0"/>
          </a:p>
        </p:txBody>
      </p:sp>
      <p:sp>
        <p:nvSpPr>
          <p:cNvPr id="15" name="ZoneTexte 14"/>
          <p:cNvSpPr txBox="1"/>
          <p:nvPr/>
        </p:nvSpPr>
        <p:spPr>
          <a:xfrm>
            <a:off x="3347864" y="5764614"/>
            <a:ext cx="223224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CA" dirty="0" smtClean="0"/>
              <a:t>Droit 6</a:t>
            </a:r>
            <a:endParaRPr lang="fr-CA" dirty="0"/>
          </a:p>
        </p:txBody>
      </p:sp>
      <p:sp>
        <p:nvSpPr>
          <p:cNvPr id="16" name="ZoneTexte 15"/>
          <p:cNvSpPr txBox="1"/>
          <p:nvPr/>
        </p:nvSpPr>
        <p:spPr>
          <a:xfrm>
            <a:off x="611560" y="5709836"/>
            <a:ext cx="223224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CA" dirty="0" smtClean="0"/>
              <a:t>Droit 7</a:t>
            </a:r>
            <a:endParaRPr lang="fr-CA" dirty="0"/>
          </a:p>
        </p:txBody>
      </p:sp>
      <p:sp>
        <p:nvSpPr>
          <p:cNvPr id="17" name="ZoneTexte 16"/>
          <p:cNvSpPr txBox="1"/>
          <p:nvPr/>
        </p:nvSpPr>
        <p:spPr>
          <a:xfrm>
            <a:off x="640566" y="3804730"/>
            <a:ext cx="223224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CA" dirty="0" smtClean="0"/>
              <a:t>Droit 8</a:t>
            </a:r>
            <a:endParaRPr lang="fr-CA" dirty="0"/>
          </a:p>
        </p:txBody>
      </p:sp>
      <p:cxnSp>
        <p:nvCxnSpPr>
          <p:cNvPr id="19" name="Connecteur droit avec flèche 18"/>
          <p:cNvCxnSpPr/>
          <p:nvPr/>
        </p:nvCxnSpPr>
        <p:spPr>
          <a:xfrm>
            <a:off x="7020272" y="908720"/>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7020272" y="836712"/>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7020272" y="764704"/>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7020272" y="1052736"/>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7020272" y="1196752"/>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7020272" y="1340768"/>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7020272" y="1484784"/>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7020272" y="1628800"/>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7020272" y="692696"/>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7020272" y="665583"/>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7020272" y="628530"/>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666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Les droits humains</a:t>
            </a:r>
            <a:endParaRPr lang="fr-CA" dirty="0"/>
          </a:p>
        </p:txBody>
      </p:sp>
      <p:sp>
        <p:nvSpPr>
          <p:cNvPr id="3" name="Espace réservé du texte 2"/>
          <p:cNvSpPr>
            <a:spLocks noGrp="1"/>
          </p:cNvSpPr>
          <p:nvPr>
            <p:ph type="body" idx="1"/>
          </p:nvPr>
        </p:nvSpPr>
        <p:spPr/>
        <p:txBody>
          <a:bodyPr/>
          <a:lstStyle/>
          <a:p>
            <a:endParaRPr lang="fr-CA"/>
          </a:p>
        </p:txBody>
      </p:sp>
    </p:spTree>
    <p:extLst>
      <p:ext uri="{BB962C8B-B14F-4D97-AF65-F5344CB8AC3E}">
        <p14:creationId xmlns:p14="http://schemas.microsoft.com/office/powerpoint/2010/main" val="1352029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Les droits humains : une définition</a:t>
            </a:r>
            <a:endParaRPr lang="fr-CA" dirty="0"/>
          </a:p>
        </p:txBody>
      </p:sp>
      <p:sp>
        <p:nvSpPr>
          <p:cNvPr id="3" name="Espace réservé du contenu 2"/>
          <p:cNvSpPr>
            <a:spLocks noGrp="1"/>
          </p:cNvSpPr>
          <p:nvPr>
            <p:ph idx="1"/>
          </p:nvPr>
        </p:nvSpPr>
        <p:spPr>
          <a:xfrm>
            <a:off x="467544" y="1772816"/>
            <a:ext cx="8229600" cy="3696072"/>
          </a:xfrm>
        </p:spPr>
        <p:txBody>
          <a:bodyPr/>
          <a:lstStyle/>
          <a:p>
            <a:pPr marL="0" indent="0">
              <a:buNone/>
            </a:pPr>
            <a:r>
              <a:rPr lang="fr-CA" i="1" dirty="0"/>
              <a:t>Les droits </a:t>
            </a:r>
            <a:r>
              <a:rPr lang="fr-CA" i="1" dirty="0" smtClean="0"/>
              <a:t>humains « sont </a:t>
            </a:r>
            <a:r>
              <a:rPr lang="fr-CA" i="1" dirty="0"/>
              <a:t>les droits inaliénables de tous les êtres humains, quels que soient leur nationalité, lieu de résidence, sexe, origine ethnique ou nationale, couleur, religion, langue ou toute autre </a:t>
            </a:r>
            <a:r>
              <a:rPr lang="fr-CA" i="1" dirty="0" smtClean="0"/>
              <a:t>condition ». </a:t>
            </a:r>
            <a:endParaRPr lang="fr-CA" i="1" dirty="0"/>
          </a:p>
        </p:txBody>
      </p:sp>
      <p:pic>
        <p:nvPicPr>
          <p:cNvPr id="205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3032" y="3501008"/>
            <a:ext cx="5133975"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190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Les droits humains sont...</a:t>
            </a:r>
            <a:endParaRPr lang="fr-CA"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3827944876"/>
              </p:ext>
            </p:extLst>
          </p:nvPr>
        </p:nvGraphicFramePr>
        <p:xfrm>
          <a:off x="457200" y="1916113"/>
          <a:ext cx="8229600" cy="4560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7223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Quelques exemples de droits</a:t>
            </a:r>
            <a:endParaRPr lang="fr-CA" dirty="0"/>
          </a:p>
        </p:txBody>
      </p:sp>
      <p:sp>
        <p:nvSpPr>
          <p:cNvPr id="3" name="Espace réservé du contenu 2"/>
          <p:cNvSpPr>
            <a:spLocks noGrp="1"/>
          </p:cNvSpPr>
          <p:nvPr>
            <p:ph idx="1"/>
          </p:nvPr>
        </p:nvSpPr>
        <p:spPr/>
        <p:txBody>
          <a:bodyPr/>
          <a:lstStyle/>
          <a:p>
            <a:pPr marL="0" indent="0">
              <a:buNone/>
            </a:pPr>
            <a:endParaRPr lang="fr-CA" i="1" dirty="0" smtClean="0"/>
          </a:p>
          <a:p>
            <a:pPr marL="0" indent="0">
              <a:buNone/>
            </a:pPr>
            <a:endParaRPr lang="fr-CA" i="1" dirty="0"/>
          </a:p>
        </p:txBody>
      </p:sp>
      <p:graphicFrame>
        <p:nvGraphicFramePr>
          <p:cNvPr id="4" name="Diagramme 3"/>
          <p:cNvGraphicFramePr/>
          <p:nvPr>
            <p:extLst>
              <p:ext uri="{D42A27DB-BD31-4B8C-83A1-F6EECF244321}">
                <p14:modId xmlns:p14="http://schemas.microsoft.com/office/powerpoint/2010/main" val="3562051337"/>
              </p:ext>
            </p:extLst>
          </p:nvPr>
        </p:nvGraphicFramePr>
        <p:xfrm>
          <a:off x="1619672" y="184482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poste01\AppData\Local\Microsoft\Windows\Temporary Internet Files\Content.IE5\0858ATF0\MC900370838[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95736" y="2061428"/>
            <a:ext cx="915314" cy="9134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oste01\AppData\Local\Microsoft\Windows\Temporary Internet Files\Content.IE5\YO6PGNY5\MC900441465[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9952" y="1949324"/>
            <a:ext cx="122413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oste01\AppData\Local\Microsoft\Windows\Temporary Internet Files\Content.IE5\YO6PGNY5\MC900311346[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84168" y="2094008"/>
            <a:ext cx="1081869" cy="89611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oste01\AppData\Local\Microsoft\Windows\Temporary Internet Files\Content.IE5\YO6PGNY5\MC900297159[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56962" y="4135374"/>
            <a:ext cx="1082990" cy="84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oste01\AppData\Local\Microsoft\Windows\Temporary Internet Files\Content.IE5\VGHPH7HK\MC900216708[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07156" y="4102688"/>
            <a:ext cx="700888" cy="91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654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Les droits humains et le droit</a:t>
            </a:r>
            <a:endParaRPr lang="fr-CA" dirty="0"/>
          </a:p>
        </p:txBody>
      </p:sp>
      <p:sp>
        <p:nvSpPr>
          <p:cNvPr id="3" name="Espace réservé du contenu 2"/>
          <p:cNvSpPr>
            <a:spLocks noGrp="1"/>
          </p:cNvSpPr>
          <p:nvPr>
            <p:ph idx="1"/>
          </p:nvPr>
        </p:nvSpPr>
        <p:spPr/>
        <p:txBody>
          <a:bodyPr/>
          <a:lstStyle/>
          <a:p>
            <a:pPr marL="0" indent="0">
              <a:buNone/>
            </a:pPr>
            <a:endParaRPr lang="fr-CA" i="1" dirty="0" smtClean="0"/>
          </a:p>
          <a:p>
            <a:pPr marL="0" indent="0">
              <a:buNone/>
            </a:pPr>
            <a:endParaRPr lang="fr-CA" i="1" dirty="0"/>
          </a:p>
        </p:txBody>
      </p:sp>
    </p:spTree>
    <p:extLst>
      <p:ext uri="{BB962C8B-B14F-4D97-AF65-F5344CB8AC3E}">
        <p14:creationId xmlns:p14="http://schemas.microsoft.com/office/powerpoint/2010/main" val="3414610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Les droits humains et le droit</a:t>
            </a:r>
            <a:endParaRPr lang="fr-CA" dirty="0"/>
          </a:p>
        </p:txBody>
      </p:sp>
      <p:sp>
        <p:nvSpPr>
          <p:cNvPr id="3" name="Espace réservé du contenu 2"/>
          <p:cNvSpPr>
            <a:spLocks noGrp="1"/>
          </p:cNvSpPr>
          <p:nvPr>
            <p:ph idx="1"/>
          </p:nvPr>
        </p:nvSpPr>
        <p:spPr/>
        <p:txBody>
          <a:bodyPr/>
          <a:lstStyle/>
          <a:p>
            <a:pPr marL="0" indent="0">
              <a:buNone/>
            </a:pPr>
            <a:endParaRPr lang="fr-CA" i="1" dirty="0" smtClean="0"/>
          </a:p>
          <a:p>
            <a:pPr marL="0" indent="0">
              <a:buNone/>
            </a:pPr>
            <a:endParaRPr lang="fr-CA" i="1" dirty="0"/>
          </a:p>
        </p:txBody>
      </p:sp>
      <p:graphicFrame>
        <p:nvGraphicFramePr>
          <p:cNvPr id="4" name="Tableau 3"/>
          <p:cNvGraphicFramePr>
            <a:graphicFrameLocks noGrp="1"/>
          </p:cNvGraphicFramePr>
          <p:nvPr>
            <p:extLst>
              <p:ext uri="{D42A27DB-BD31-4B8C-83A1-F6EECF244321}">
                <p14:modId xmlns:p14="http://schemas.microsoft.com/office/powerpoint/2010/main" val="2804896094"/>
              </p:ext>
            </p:extLst>
          </p:nvPr>
        </p:nvGraphicFramePr>
        <p:xfrm>
          <a:off x="683568" y="1412777"/>
          <a:ext cx="7776864" cy="4487375"/>
        </p:xfrm>
        <a:graphic>
          <a:graphicData uri="http://schemas.openxmlformats.org/drawingml/2006/table">
            <a:tbl>
              <a:tblPr firstRow="1" bandRow="1">
                <a:tableStyleId>{5C22544A-7EE6-4342-B048-85BDC9FD1C3A}</a:tableStyleId>
              </a:tblPr>
              <a:tblGrid>
                <a:gridCol w="3888432"/>
                <a:gridCol w="3888432"/>
              </a:tblGrid>
              <a:tr h="583213">
                <a:tc>
                  <a:txBody>
                    <a:bodyPr/>
                    <a:lstStyle/>
                    <a:p>
                      <a:r>
                        <a:rPr lang="fr-CA" dirty="0" smtClean="0"/>
                        <a:t>Les droits humains</a:t>
                      </a:r>
                      <a:endParaRPr lang="fr-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 Le droit « positif »</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endParaRPr lang="fr-CA" dirty="0"/>
                    </a:p>
                  </a:txBody>
                  <a:tcPr/>
                </a:tc>
              </a:tr>
              <a:tr h="885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Valables partout, en tout temps (universels)</a:t>
                      </a:r>
                      <a:endParaRPr lang="fr-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En vigueur dans un endroit</a:t>
                      </a:r>
                      <a:r>
                        <a:rPr lang="fr-CA" baseline="0" dirty="0" smtClean="0"/>
                        <a:t> donné, à un moment donné</a:t>
                      </a:r>
                      <a:endParaRPr lang="fr-CA" dirty="0"/>
                    </a:p>
                  </a:txBody>
                  <a:tcPr/>
                </a:tc>
              </a:tr>
              <a:tr h="1224136">
                <a:tc>
                  <a:txBody>
                    <a:bodyPr/>
                    <a:lstStyle/>
                    <a:p>
                      <a:r>
                        <a:rPr lang="fr-CA" dirty="0" smtClean="0"/>
                        <a:t>Font référence à un idéal</a:t>
                      </a:r>
                      <a:r>
                        <a:rPr lang="fr-CA" baseline="0" dirty="0" smtClean="0"/>
                        <a:t> vers lequel on essaie de tendre </a:t>
                      </a:r>
                      <a:endParaRPr lang="fr-CA" dirty="0" smtClean="0"/>
                    </a:p>
                  </a:txBody>
                  <a:tcPr/>
                </a:tc>
                <a:tc>
                  <a:txBody>
                    <a:bodyPr/>
                    <a:lstStyle/>
                    <a:p>
                      <a:r>
                        <a:rPr lang="fr-CA" dirty="0" smtClean="0"/>
                        <a:t>Fait</a:t>
                      </a:r>
                      <a:r>
                        <a:rPr lang="fr-CA" baseline="0" dirty="0" smtClean="0"/>
                        <a:t> référence à ce qui existe réellement </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Peut être plus ou moins conforme</a:t>
                      </a:r>
                      <a:r>
                        <a:rPr lang="fr-CA" baseline="0" dirty="0" smtClean="0"/>
                        <a:t> aux droits humains</a:t>
                      </a:r>
                      <a:endParaRPr lang="fr-CA" dirty="0"/>
                    </a:p>
                  </a:txBody>
                  <a:tcPr/>
                </a:tc>
              </a:tr>
              <a:tr h="986666">
                <a:tc>
                  <a:txBody>
                    <a:bodyPr/>
                    <a:lstStyle/>
                    <a:p>
                      <a:pPr marL="0" indent="0">
                        <a:buFont typeface="Arial" panose="020B0604020202020204" pitchFamily="34" charset="0"/>
                        <a:buNone/>
                      </a:pPr>
                      <a:r>
                        <a:rPr lang="fr-CA" dirty="0" smtClean="0"/>
                        <a:t>Ex:</a:t>
                      </a:r>
                    </a:p>
                    <a:p>
                      <a:pPr marL="285750" indent="-285750">
                        <a:buFont typeface="Arial" panose="020B0604020202020204" pitchFamily="34" charset="0"/>
                        <a:buChar char="•"/>
                      </a:pPr>
                      <a:r>
                        <a:rPr lang="fr-CA" dirty="0" smtClean="0"/>
                        <a:t>Le droit</a:t>
                      </a:r>
                      <a:r>
                        <a:rPr lang="fr-CA" baseline="0" dirty="0" smtClean="0"/>
                        <a:t> à l’autodétermination</a:t>
                      </a:r>
                    </a:p>
                    <a:p>
                      <a:pPr marL="285750" indent="-285750">
                        <a:buFont typeface="Arial" panose="020B0604020202020204" pitchFamily="34" charset="0"/>
                        <a:buChar char="•"/>
                      </a:pPr>
                      <a:r>
                        <a:rPr lang="fr-CA" baseline="0" dirty="0" smtClean="0"/>
                        <a:t>Le droit d’accès à l’eau</a:t>
                      </a:r>
                    </a:p>
                    <a:p>
                      <a:pPr marL="285750" indent="-285750">
                        <a:buFont typeface="Arial" panose="020B0604020202020204" pitchFamily="34" charset="0"/>
                        <a:buChar char="•"/>
                      </a:pPr>
                      <a:r>
                        <a:rPr lang="fr-CA" baseline="0" dirty="0" smtClean="0"/>
                        <a:t>Le droit à la santé</a:t>
                      </a:r>
                    </a:p>
                    <a:p>
                      <a:pPr marL="285750" indent="-285750">
                        <a:buFont typeface="Arial" panose="020B0604020202020204" pitchFamily="34" charset="0"/>
                        <a:buChar char="•"/>
                      </a:pPr>
                      <a:r>
                        <a:rPr lang="fr-CA" baseline="0" dirty="0" smtClean="0"/>
                        <a:t>Le droit à l’éducation </a:t>
                      </a:r>
                      <a:endParaRPr lang="fr-CA" dirty="0" smtClean="0"/>
                    </a:p>
                  </a:txBody>
                  <a:tcPr/>
                </a:tc>
                <a:tc>
                  <a:txBody>
                    <a:bodyPr/>
                    <a:lstStyle/>
                    <a:p>
                      <a:r>
                        <a:rPr lang="fr-CA" dirty="0" smtClean="0"/>
                        <a:t>Ex:</a:t>
                      </a:r>
                    </a:p>
                    <a:p>
                      <a:pPr marL="285750" indent="-285750">
                        <a:buFont typeface="Arial" panose="020B0604020202020204" pitchFamily="34" charset="0"/>
                        <a:buChar char="•"/>
                      </a:pPr>
                      <a:r>
                        <a:rPr lang="fr-CA" baseline="0" dirty="0" smtClean="0"/>
                        <a:t>La Charte québécoise des droits et libertés de la personne</a:t>
                      </a:r>
                    </a:p>
                    <a:p>
                      <a:pPr marL="285750" indent="-285750">
                        <a:buFont typeface="Arial" panose="020B0604020202020204" pitchFamily="34" charset="0"/>
                        <a:buChar char="•"/>
                      </a:pPr>
                      <a:r>
                        <a:rPr lang="fr-CA" baseline="0" dirty="0" smtClean="0"/>
                        <a:t>La Loi sur les mines</a:t>
                      </a:r>
                    </a:p>
                    <a:p>
                      <a:pPr marL="285750" indent="-285750">
                        <a:buFont typeface="Arial" panose="020B0604020202020204" pitchFamily="34" charset="0"/>
                        <a:buChar char="•"/>
                      </a:pPr>
                      <a:r>
                        <a:rPr lang="fr-CA" baseline="0" dirty="0" smtClean="0"/>
                        <a:t>La Loi sur l’instruction publique</a:t>
                      </a:r>
                      <a:endParaRPr lang="fr-CA" dirty="0" smtClean="0"/>
                    </a:p>
                  </a:txBody>
                  <a:tcPr/>
                </a:tc>
              </a:tr>
            </a:tbl>
          </a:graphicData>
        </a:graphic>
      </p:graphicFrame>
    </p:spTree>
    <p:extLst>
      <p:ext uri="{BB962C8B-B14F-4D97-AF65-F5344CB8AC3E}">
        <p14:creationId xmlns:p14="http://schemas.microsoft.com/office/powerpoint/2010/main" val="2743283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Les droits humains et le droit</a:t>
            </a:r>
            <a:endParaRPr lang="fr-CA" dirty="0"/>
          </a:p>
        </p:txBody>
      </p:sp>
      <p:sp>
        <p:nvSpPr>
          <p:cNvPr id="3" name="Espace réservé du contenu 2"/>
          <p:cNvSpPr>
            <a:spLocks noGrp="1"/>
          </p:cNvSpPr>
          <p:nvPr>
            <p:ph idx="1"/>
          </p:nvPr>
        </p:nvSpPr>
        <p:spPr/>
        <p:txBody>
          <a:bodyPr/>
          <a:lstStyle/>
          <a:p>
            <a:pPr marL="0" indent="0">
              <a:buNone/>
            </a:pPr>
            <a:endParaRPr lang="fr-CA" i="1" dirty="0" smtClean="0"/>
          </a:p>
          <a:p>
            <a:pPr marL="0" indent="0">
              <a:buNone/>
            </a:pPr>
            <a:endParaRPr lang="fr-CA" i="1" dirty="0"/>
          </a:p>
        </p:txBody>
      </p:sp>
      <p:graphicFrame>
        <p:nvGraphicFramePr>
          <p:cNvPr id="6" name="Diagramme 5"/>
          <p:cNvGraphicFramePr/>
          <p:nvPr>
            <p:extLst>
              <p:ext uri="{D42A27DB-BD31-4B8C-83A1-F6EECF244321}">
                <p14:modId xmlns:p14="http://schemas.microsoft.com/office/powerpoint/2010/main" val="3615121827"/>
              </p:ext>
            </p:extLst>
          </p:nvPr>
        </p:nvGraphicFramePr>
        <p:xfrm>
          <a:off x="1547664" y="19168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7318" y="5013176"/>
            <a:ext cx="30607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5318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Essenti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5096</TotalTime>
  <Words>2914</Words>
  <Application>Microsoft Office PowerPoint</Application>
  <PresentationFormat>Affichage à l'écran (4:3)</PresentationFormat>
  <Paragraphs>276</Paragraphs>
  <Slides>26</Slides>
  <Notes>26</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Clarté</vt:lpstr>
      <vt:lpstr>Introduction aux droits humains</vt:lpstr>
      <vt:lpstr>Plan de la présentation</vt:lpstr>
      <vt:lpstr>Les droits humains</vt:lpstr>
      <vt:lpstr>Les droits humains : une définition</vt:lpstr>
      <vt:lpstr>Les droits humains sont...</vt:lpstr>
      <vt:lpstr>Quelques exemples de droits</vt:lpstr>
      <vt:lpstr>Les droits humains et le droit</vt:lpstr>
      <vt:lpstr>Les droits humains et le droit</vt:lpstr>
      <vt:lpstr>Les droits humains et le droit</vt:lpstr>
      <vt:lpstr>Quelques dates importantes</vt:lpstr>
      <vt:lpstr>Les droits humains, pourquoi?</vt:lpstr>
      <vt:lpstr>Les textes qui garantissent les droits humains</vt:lpstr>
      <vt:lpstr>À l’international</vt:lpstr>
      <vt:lpstr>À l’international</vt:lpstr>
      <vt:lpstr>Au Québec et au Canada</vt:lpstr>
      <vt:lpstr>Obligations des gouvernements</vt:lpstr>
      <vt:lpstr>Obligation de respecter</vt:lpstr>
      <vt:lpstr>Obligation de protéger</vt:lpstr>
      <vt:lpstr>Obligation de garantir</vt:lpstr>
      <vt:lpstr>Défendre nos droits</vt:lpstr>
      <vt:lpstr>Quelques voies de recours</vt:lpstr>
      <vt:lpstr>Un enjeu politique</vt:lpstr>
      <vt:lpstr>L’interdépendance des droits</vt:lpstr>
      <vt:lpstr>L’interdépendance des droits</vt:lpstr>
      <vt:lpstr>L’interdépendance des droits</vt:lpstr>
      <vt:lpstr>L’interdépendance des droits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aux droits humains</dc:title>
  <dc:creator>Communications</dc:creator>
  <cp:lastModifiedBy>Communications</cp:lastModifiedBy>
  <cp:revision>62</cp:revision>
  <cp:lastPrinted>2014-02-12T15:13:51Z</cp:lastPrinted>
  <dcterms:created xsi:type="dcterms:W3CDTF">2014-01-16T20:32:40Z</dcterms:created>
  <dcterms:modified xsi:type="dcterms:W3CDTF">2014-02-13T20:43:32Z</dcterms:modified>
</cp:coreProperties>
</file>